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0" r:id="rId4"/>
    <p:sldId id="261" r:id="rId5"/>
    <p:sldId id="277" r:id="rId6"/>
    <p:sldId id="287" r:id="rId7"/>
    <p:sldId id="278" r:id="rId8"/>
    <p:sldId id="279" r:id="rId9"/>
    <p:sldId id="288" r:id="rId10"/>
    <p:sldId id="282" r:id="rId11"/>
    <p:sldId id="281" r:id="rId12"/>
    <p:sldId id="283" r:id="rId13"/>
    <p:sldId id="284" r:id="rId14"/>
    <p:sldId id="285" r:id="rId15"/>
    <p:sldId id="269" r:id="rId16"/>
    <p:sldId id="280" r:id="rId17"/>
  </p:sldIdLst>
  <p:sldSz cx="12192000" cy="6858000"/>
  <p:notesSz cx="6858000" cy="9144000"/>
  <p:defaultTex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00" autoAdjust="0"/>
    <p:restoredTop sz="94660"/>
  </p:normalViewPr>
  <p:slideViewPr>
    <p:cSldViewPr snapToGrid="0">
      <p:cViewPr varScale="1">
        <p:scale>
          <a:sx n="95" d="100"/>
          <a:sy n="95" d="100"/>
        </p:scale>
        <p:origin x="656"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AE6F921-D89F-42BD-AA7D-F52A46C726D3}"/>
              </a:ext>
            </a:extLst>
          </p:cNvPr>
          <p:cNvSpPr>
            <a:spLocks noGrp="1"/>
          </p:cNvSpPr>
          <p:nvPr>
            <p:ph type="ctrTitle"/>
          </p:nvPr>
        </p:nvSpPr>
        <p:spPr>
          <a:xfrm>
            <a:off x="1524000" y="1122363"/>
            <a:ext cx="9144000" cy="2387600"/>
          </a:xfrm>
        </p:spPr>
        <p:txBody>
          <a:bodyPr anchor="b"/>
          <a:lstStyle>
            <a:lvl1pPr algn="ctr">
              <a:defRPr sz="6000"/>
            </a:lvl1pPr>
          </a:lstStyle>
          <a:p>
            <a:r>
              <a:rPr lang="pt-BR"/>
              <a:t>Clique para editar o título Mestre</a:t>
            </a:r>
          </a:p>
        </p:txBody>
      </p:sp>
      <p:sp>
        <p:nvSpPr>
          <p:cNvPr id="3" name="Subtítulo 2">
            <a:extLst>
              <a:ext uri="{FF2B5EF4-FFF2-40B4-BE49-F238E27FC236}">
                <a16:creationId xmlns:a16="http://schemas.microsoft.com/office/drawing/2014/main" id="{1F0A3EEB-C05F-439C-84D9-1576133DDB9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t-BR"/>
              <a:t>Clique para editar o estilo do subtítulo Mestre</a:t>
            </a:r>
          </a:p>
        </p:txBody>
      </p:sp>
      <p:sp>
        <p:nvSpPr>
          <p:cNvPr id="4" name="Espaço Reservado para Data 3">
            <a:extLst>
              <a:ext uri="{FF2B5EF4-FFF2-40B4-BE49-F238E27FC236}">
                <a16:creationId xmlns:a16="http://schemas.microsoft.com/office/drawing/2014/main" id="{E2DF1706-C834-4533-89CA-2755B52EDE47}"/>
              </a:ext>
            </a:extLst>
          </p:cNvPr>
          <p:cNvSpPr>
            <a:spLocks noGrp="1"/>
          </p:cNvSpPr>
          <p:nvPr>
            <p:ph type="dt" sz="half" idx="10"/>
          </p:nvPr>
        </p:nvSpPr>
        <p:spPr/>
        <p:txBody>
          <a:bodyPr/>
          <a:lstStyle/>
          <a:p>
            <a:fld id="{7921A80B-365F-4ABB-98EE-D84258186D37}" type="datetimeFigureOut">
              <a:rPr lang="pt-BR" smtClean="0"/>
              <a:t>15/04/2020</a:t>
            </a:fld>
            <a:endParaRPr lang="pt-BR"/>
          </a:p>
        </p:txBody>
      </p:sp>
      <p:sp>
        <p:nvSpPr>
          <p:cNvPr id="5" name="Espaço Reservado para Rodapé 4">
            <a:extLst>
              <a:ext uri="{FF2B5EF4-FFF2-40B4-BE49-F238E27FC236}">
                <a16:creationId xmlns:a16="http://schemas.microsoft.com/office/drawing/2014/main" id="{85D6552C-C198-49A9-AF0F-9C00E059D494}"/>
              </a:ext>
            </a:extLst>
          </p:cNvPr>
          <p:cNvSpPr>
            <a:spLocks noGrp="1"/>
          </p:cNvSpPr>
          <p:nvPr>
            <p:ph type="ftr" sz="quarter" idx="11"/>
          </p:nvPr>
        </p:nvSpPr>
        <p:spPr/>
        <p:txBody>
          <a:bodyPr/>
          <a:lstStyle/>
          <a:p>
            <a:endParaRPr lang="pt-BR"/>
          </a:p>
        </p:txBody>
      </p:sp>
      <p:sp>
        <p:nvSpPr>
          <p:cNvPr id="6" name="Espaço Reservado para Número de Slide 5">
            <a:extLst>
              <a:ext uri="{FF2B5EF4-FFF2-40B4-BE49-F238E27FC236}">
                <a16:creationId xmlns:a16="http://schemas.microsoft.com/office/drawing/2014/main" id="{7734F62A-9984-4B08-AE50-282BBD3813A5}"/>
              </a:ext>
            </a:extLst>
          </p:cNvPr>
          <p:cNvSpPr>
            <a:spLocks noGrp="1"/>
          </p:cNvSpPr>
          <p:nvPr>
            <p:ph type="sldNum" sz="quarter" idx="12"/>
          </p:nvPr>
        </p:nvSpPr>
        <p:spPr/>
        <p:txBody>
          <a:bodyPr/>
          <a:lstStyle/>
          <a:p>
            <a:fld id="{049069EA-0435-4010-9A4D-8C7ED6DA5540}" type="slidenum">
              <a:rPr lang="pt-BR" smtClean="0"/>
              <a:t>‹nº›</a:t>
            </a:fld>
            <a:endParaRPr lang="pt-BR"/>
          </a:p>
        </p:txBody>
      </p:sp>
    </p:spTree>
    <p:extLst>
      <p:ext uri="{BB962C8B-B14F-4D97-AF65-F5344CB8AC3E}">
        <p14:creationId xmlns:p14="http://schemas.microsoft.com/office/powerpoint/2010/main" val="997892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7233319-DBD2-4C73-9D9C-163E3780EB77}"/>
              </a:ext>
            </a:extLst>
          </p:cNvPr>
          <p:cNvSpPr>
            <a:spLocks noGrp="1"/>
          </p:cNvSpPr>
          <p:nvPr>
            <p:ph type="title"/>
          </p:nvPr>
        </p:nvSpPr>
        <p:spPr/>
        <p:txBody>
          <a:bodyPr/>
          <a:lstStyle/>
          <a:p>
            <a:r>
              <a:rPr lang="pt-BR"/>
              <a:t>Clique para editar o título Mestre</a:t>
            </a:r>
          </a:p>
        </p:txBody>
      </p:sp>
      <p:sp>
        <p:nvSpPr>
          <p:cNvPr id="3" name="Espaço Reservado para Texto Vertical 2">
            <a:extLst>
              <a:ext uri="{FF2B5EF4-FFF2-40B4-BE49-F238E27FC236}">
                <a16:creationId xmlns:a16="http://schemas.microsoft.com/office/drawing/2014/main" id="{79462626-6742-44B3-9981-6B55DB9DF0B5}"/>
              </a:ext>
            </a:extLst>
          </p:cNvPr>
          <p:cNvSpPr>
            <a:spLocks noGrp="1"/>
          </p:cNvSpPr>
          <p:nvPr>
            <p:ph type="body" orient="vert" idx="1"/>
          </p:nvPr>
        </p:nvSpPr>
        <p:spPr/>
        <p:txBody>
          <a:bodyPr vert="eaVert"/>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a:extLst>
              <a:ext uri="{FF2B5EF4-FFF2-40B4-BE49-F238E27FC236}">
                <a16:creationId xmlns:a16="http://schemas.microsoft.com/office/drawing/2014/main" id="{8CC254BA-6109-4B14-9902-30CCB0DF06A3}"/>
              </a:ext>
            </a:extLst>
          </p:cNvPr>
          <p:cNvSpPr>
            <a:spLocks noGrp="1"/>
          </p:cNvSpPr>
          <p:nvPr>
            <p:ph type="dt" sz="half" idx="10"/>
          </p:nvPr>
        </p:nvSpPr>
        <p:spPr/>
        <p:txBody>
          <a:bodyPr/>
          <a:lstStyle/>
          <a:p>
            <a:fld id="{7921A80B-365F-4ABB-98EE-D84258186D37}" type="datetimeFigureOut">
              <a:rPr lang="pt-BR" smtClean="0"/>
              <a:t>15/04/2020</a:t>
            </a:fld>
            <a:endParaRPr lang="pt-BR"/>
          </a:p>
        </p:txBody>
      </p:sp>
      <p:sp>
        <p:nvSpPr>
          <p:cNvPr id="5" name="Espaço Reservado para Rodapé 4">
            <a:extLst>
              <a:ext uri="{FF2B5EF4-FFF2-40B4-BE49-F238E27FC236}">
                <a16:creationId xmlns:a16="http://schemas.microsoft.com/office/drawing/2014/main" id="{AA1E44A3-61A6-4239-B6DE-37B2CFC89858}"/>
              </a:ext>
            </a:extLst>
          </p:cNvPr>
          <p:cNvSpPr>
            <a:spLocks noGrp="1"/>
          </p:cNvSpPr>
          <p:nvPr>
            <p:ph type="ftr" sz="quarter" idx="11"/>
          </p:nvPr>
        </p:nvSpPr>
        <p:spPr/>
        <p:txBody>
          <a:bodyPr/>
          <a:lstStyle/>
          <a:p>
            <a:endParaRPr lang="pt-BR"/>
          </a:p>
        </p:txBody>
      </p:sp>
      <p:sp>
        <p:nvSpPr>
          <p:cNvPr id="6" name="Espaço Reservado para Número de Slide 5">
            <a:extLst>
              <a:ext uri="{FF2B5EF4-FFF2-40B4-BE49-F238E27FC236}">
                <a16:creationId xmlns:a16="http://schemas.microsoft.com/office/drawing/2014/main" id="{012540B9-E6EC-4F6E-A5EA-1DEE060469AB}"/>
              </a:ext>
            </a:extLst>
          </p:cNvPr>
          <p:cNvSpPr>
            <a:spLocks noGrp="1"/>
          </p:cNvSpPr>
          <p:nvPr>
            <p:ph type="sldNum" sz="quarter" idx="12"/>
          </p:nvPr>
        </p:nvSpPr>
        <p:spPr/>
        <p:txBody>
          <a:bodyPr/>
          <a:lstStyle/>
          <a:p>
            <a:fld id="{049069EA-0435-4010-9A4D-8C7ED6DA5540}" type="slidenum">
              <a:rPr lang="pt-BR" smtClean="0"/>
              <a:t>‹nº›</a:t>
            </a:fld>
            <a:endParaRPr lang="pt-BR"/>
          </a:p>
        </p:txBody>
      </p:sp>
    </p:spTree>
    <p:extLst>
      <p:ext uri="{BB962C8B-B14F-4D97-AF65-F5344CB8AC3E}">
        <p14:creationId xmlns:p14="http://schemas.microsoft.com/office/powerpoint/2010/main" val="36229059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exto e Título Vertical">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B57D4CAA-57E9-45C6-96BD-488E1EE0F999}"/>
              </a:ext>
            </a:extLst>
          </p:cNvPr>
          <p:cNvSpPr>
            <a:spLocks noGrp="1"/>
          </p:cNvSpPr>
          <p:nvPr>
            <p:ph type="title" orient="vert"/>
          </p:nvPr>
        </p:nvSpPr>
        <p:spPr>
          <a:xfrm>
            <a:off x="8724900" y="365125"/>
            <a:ext cx="2628900" cy="5811838"/>
          </a:xfrm>
        </p:spPr>
        <p:txBody>
          <a:bodyPr vert="eaVert"/>
          <a:lstStyle/>
          <a:p>
            <a:r>
              <a:rPr lang="pt-BR"/>
              <a:t>Clique para editar o título Mestre</a:t>
            </a:r>
          </a:p>
        </p:txBody>
      </p:sp>
      <p:sp>
        <p:nvSpPr>
          <p:cNvPr id="3" name="Espaço Reservado para Texto Vertical 2">
            <a:extLst>
              <a:ext uri="{FF2B5EF4-FFF2-40B4-BE49-F238E27FC236}">
                <a16:creationId xmlns:a16="http://schemas.microsoft.com/office/drawing/2014/main" id="{1F4BDED5-1629-44E9-A8A8-DD1654F6D82F}"/>
              </a:ext>
            </a:extLst>
          </p:cNvPr>
          <p:cNvSpPr>
            <a:spLocks noGrp="1"/>
          </p:cNvSpPr>
          <p:nvPr>
            <p:ph type="body" orient="vert" idx="1"/>
          </p:nvPr>
        </p:nvSpPr>
        <p:spPr>
          <a:xfrm>
            <a:off x="838200" y="365125"/>
            <a:ext cx="7734300" cy="5811838"/>
          </a:xfrm>
        </p:spPr>
        <p:txBody>
          <a:bodyPr vert="eaVert"/>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a:extLst>
              <a:ext uri="{FF2B5EF4-FFF2-40B4-BE49-F238E27FC236}">
                <a16:creationId xmlns:a16="http://schemas.microsoft.com/office/drawing/2014/main" id="{2EF3BF2F-72C0-49B4-B70F-E30858BEE6C9}"/>
              </a:ext>
            </a:extLst>
          </p:cNvPr>
          <p:cNvSpPr>
            <a:spLocks noGrp="1"/>
          </p:cNvSpPr>
          <p:nvPr>
            <p:ph type="dt" sz="half" idx="10"/>
          </p:nvPr>
        </p:nvSpPr>
        <p:spPr/>
        <p:txBody>
          <a:bodyPr/>
          <a:lstStyle/>
          <a:p>
            <a:fld id="{7921A80B-365F-4ABB-98EE-D84258186D37}" type="datetimeFigureOut">
              <a:rPr lang="pt-BR" smtClean="0"/>
              <a:t>15/04/2020</a:t>
            </a:fld>
            <a:endParaRPr lang="pt-BR"/>
          </a:p>
        </p:txBody>
      </p:sp>
      <p:sp>
        <p:nvSpPr>
          <p:cNvPr id="5" name="Espaço Reservado para Rodapé 4">
            <a:extLst>
              <a:ext uri="{FF2B5EF4-FFF2-40B4-BE49-F238E27FC236}">
                <a16:creationId xmlns:a16="http://schemas.microsoft.com/office/drawing/2014/main" id="{09109EDD-E73C-49C6-B8C2-0891E9173063}"/>
              </a:ext>
            </a:extLst>
          </p:cNvPr>
          <p:cNvSpPr>
            <a:spLocks noGrp="1"/>
          </p:cNvSpPr>
          <p:nvPr>
            <p:ph type="ftr" sz="quarter" idx="11"/>
          </p:nvPr>
        </p:nvSpPr>
        <p:spPr/>
        <p:txBody>
          <a:bodyPr/>
          <a:lstStyle/>
          <a:p>
            <a:endParaRPr lang="pt-BR"/>
          </a:p>
        </p:txBody>
      </p:sp>
      <p:sp>
        <p:nvSpPr>
          <p:cNvPr id="6" name="Espaço Reservado para Número de Slide 5">
            <a:extLst>
              <a:ext uri="{FF2B5EF4-FFF2-40B4-BE49-F238E27FC236}">
                <a16:creationId xmlns:a16="http://schemas.microsoft.com/office/drawing/2014/main" id="{D212E6B8-C446-4A63-AB2A-1CC23EE95630}"/>
              </a:ext>
            </a:extLst>
          </p:cNvPr>
          <p:cNvSpPr>
            <a:spLocks noGrp="1"/>
          </p:cNvSpPr>
          <p:nvPr>
            <p:ph type="sldNum" sz="quarter" idx="12"/>
          </p:nvPr>
        </p:nvSpPr>
        <p:spPr/>
        <p:txBody>
          <a:bodyPr/>
          <a:lstStyle/>
          <a:p>
            <a:fld id="{049069EA-0435-4010-9A4D-8C7ED6DA5540}" type="slidenum">
              <a:rPr lang="pt-BR" smtClean="0"/>
              <a:t>‹nº›</a:t>
            </a:fld>
            <a:endParaRPr lang="pt-BR"/>
          </a:p>
        </p:txBody>
      </p:sp>
    </p:spTree>
    <p:extLst>
      <p:ext uri="{BB962C8B-B14F-4D97-AF65-F5344CB8AC3E}">
        <p14:creationId xmlns:p14="http://schemas.microsoft.com/office/powerpoint/2010/main" val="10686314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BA32A38-7CF2-4EA6-A132-80B1B4F01460}"/>
              </a:ext>
            </a:extLst>
          </p:cNvPr>
          <p:cNvSpPr>
            <a:spLocks noGrp="1"/>
          </p:cNvSpPr>
          <p:nvPr>
            <p:ph type="title"/>
          </p:nvPr>
        </p:nvSpPr>
        <p:spPr/>
        <p:txBody>
          <a:bodyPr/>
          <a:lstStyle/>
          <a:p>
            <a:r>
              <a:rPr lang="pt-BR"/>
              <a:t>Clique para editar o título Mestre</a:t>
            </a:r>
          </a:p>
        </p:txBody>
      </p:sp>
      <p:sp>
        <p:nvSpPr>
          <p:cNvPr id="3" name="Espaço Reservado para Conteúdo 2">
            <a:extLst>
              <a:ext uri="{FF2B5EF4-FFF2-40B4-BE49-F238E27FC236}">
                <a16:creationId xmlns:a16="http://schemas.microsoft.com/office/drawing/2014/main" id="{125B4177-277B-4933-A1BC-E4633E655C9C}"/>
              </a:ext>
            </a:extLst>
          </p:cNvPr>
          <p:cNvSpPr>
            <a:spLocks noGrp="1"/>
          </p:cNvSpPr>
          <p:nvPr>
            <p:ph idx="1"/>
          </p:nvPr>
        </p:nvSpPr>
        <p:spPr/>
        <p:txBody>
          <a:body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a:extLst>
              <a:ext uri="{FF2B5EF4-FFF2-40B4-BE49-F238E27FC236}">
                <a16:creationId xmlns:a16="http://schemas.microsoft.com/office/drawing/2014/main" id="{73C9D234-9378-4FC9-84A7-5806E7879C0B}"/>
              </a:ext>
            </a:extLst>
          </p:cNvPr>
          <p:cNvSpPr>
            <a:spLocks noGrp="1"/>
          </p:cNvSpPr>
          <p:nvPr>
            <p:ph type="dt" sz="half" idx="10"/>
          </p:nvPr>
        </p:nvSpPr>
        <p:spPr/>
        <p:txBody>
          <a:bodyPr/>
          <a:lstStyle/>
          <a:p>
            <a:fld id="{7921A80B-365F-4ABB-98EE-D84258186D37}" type="datetimeFigureOut">
              <a:rPr lang="pt-BR" smtClean="0"/>
              <a:t>15/04/2020</a:t>
            </a:fld>
            <a:endParaRPr lang="pt-BR"/>
          </a:p>
        </p:txBody>
      </p:sp>
      <p:sp>
        <p:nvSpPr>
          <p:cNvPr id="5" name="Espaço Reservado para Rodapé 4">
            <a:extLst>
              <a:ext uri="{FF2B5EF4-FFF2-40B4-BE49-F238E27FC236}">
                <a16:creationId xmlns:a16="http://schemas.microsoft.com/office/drawing/2014/main" id="{4E74682A-9DBB-4B2D-A95A-9FF0D81C7033}"/>
              </a:ext>
            </a:extLst>
          </p:cNvPr>
          <p:cNvSpPr>
            <a:spLocks noGrp="1"/>
          </p:cNvSpPr>
          <p:nvPr>
            <p:ph type="ftr" sz="quarter" idx="11"/>
          </p:nvPr>
        </p:nvSpPr>
        <p:spPr/>
        <p:txBody>
          <a:bodyPr/>
          <a:lstStyle/>
          <a:p>
            <a:endParaRPr lang="pt-BR"/>
          </a:p>
        </p:txBody>
      </p:sp>
      <p:sp>
        <p:nvSpPr>
          <p:cNvPr id="6" name="Espaço Reservado para Número de Slide 5">
            <a:extLst>
              <a:ext uri="{FF2B5EF4-FFF2-40B4-BE49-F238E27FC236}">
                <a16:creationId xmlns:a16="http://schemas.microsoft.com/office/drawing/2014/main" id="{E4B370BB-6A86-49D6-8B0F-DAE0CCE1FDC1}"/>
              </a:ext>
            </a:extLst>
          </p:cNvPr>
          <p:cNvSpPr>
            <a:spLocks noGrp="1"/>
          </p:cNvSpPr>
          <p:nvPr>
            <p:ph type="sldNum" sz="quarter" idx="12"/>
          </p:nvPr>
        </p:nvSpPr>
        <p:spPr/>
        <p:txBody>
          <a:bodyPr/>
          <a:lstStyle/>
          <a:p>
            <a:fld id="{049069EA-0435-4010-9A4D-8C7ED6DA5540}" type="slidenum">
              <a:rPr lang="pt-BR" smtClean="0"/>
              <a:t>‹nº›</a:t>
            </a:fld>
            <a:endParaRPr lang="pt-BR"/>
          </a:p>
        </p:txBody>
      </p:sp>
    </p:spTree>
    <p:extLst>
      <p:ext uri="{BB962C8B-B14F-4D97-AF65-F5344CB8AC3E}">
        <p14:creationId xmlns:p14="http://schemas.microsoft.com/office/powerpoint/2010/main" val="18467599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C94B9F2-2F40-4E66-B80A-6C1BB7490FEA}"/>
              </a:ext>
            </a:extLst>
          </p:cNvPr>
          <p:cNvSpPr>
            <a:spLocks noGrp="1"/>
          </p:cNvSpPr>
          <p:nvPr>
            <p:ph type="title"/>
          </p:nvPr>
        </p:nvSpPr>
        <p:spPr>
          <a:xfrm>
            <a:off x="831850" y="1709738"/>
            <a:ext cx="10515600" cy="2852737"/>
          </a:xfrm>
        </p:spPr>
        <p:txBody>
          <a:bodyPr anchor="b"/>
          <a:lstStyle>
            <a:lvl1pPr>
              <a:defRPr sz="6000"/>
            </a:lvl1pPr>
          </a:lstStyle>
          <a:p>
            <a:r>
              <a:rPr lang="pt-BR"/>
              <a:t>Clique para editar o título Mestre</a:t>
            </a:r>
          </a:p>
        </p:txBody>
      </p:sp>
      <p:sp>
        <p:nvSpPr>
          <p:cNvPr id="3" name="Espaço Reservado para Texto 2">
            <a:extLst>
              <a:ext uri="{FF2B5EF4-FFF2-40B4-BE49-F238E27FC236}">
                <a16:creationId xmlns:a16="http://schemas.microsoft.com/office/drawing/2014/main" id="{B4641009-BFFB-4919-87B3-3F0E79E9CDA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pt-BR"/>
              <a:t>Editar estilos de texto Mestre</a:t>
            </a:r>
          </a:p>
        </p:txBody>
      </p:sp>
      <p:sp>
        <p:nvSpPr>
          <p:cNvPr id="4" name="Espaço Reservado para Data 3">
            <a:extLst>
              <a:ext uri="{FF2B5EF4-FFF2-40B4-BE49-F238E27FC236}">
                <a16:creationId xmlns:a16="http://schemas.microsoft.com/office/drawing/2014/main" id="{728AD5C0-A736-4626-BE6D-090C59DB34A1}"/>
              </a:ext>
            </a:extLst>
          </p:cNvPr>
          <p:cNvSpPr>
            <a:spLocks noGrp="1"/>
          </p:cNvSpPr>
          <p:nvPr>
            <p:ph type="dt" sz="half" idx="10"/>
          </p:nvPr>
        </p:nvSpPr>
        <p:spPr/>
        <p:txBody>
          <a:bodyPr/>
          <a:lstStyle/>
          <a:p>
            <a:fld id="{7921A80B-365F-4ABB-98EE-D84258186D37}" type="datetimeFigureOut">
              <a:rPr lang="pt-BR" smtClean="0"/>
              <a:t>15/04/2020</a:t>
            </a:fld>
            <a:endParaRPr lang="pt-BR"/>
          </a:p>
        </p:txBody>
      </p:sp>
      <p:sp>
        <p:nvSpPr>
          <p:cNvPr id="5" name="Espaço Reservado para Rodapé 4">
            <a:extLst>
              <a:ext uri="{FF2B5EF4-FFF2-40B4-BE49-F238E27FC236}">
                <a16:creationId xmlns:a16="http://schemas.microsoft.com/office/drawing/2014/main" id="{C4D454B4-4D59-4EAE-B82E-8FF90DA1779F}"/>
              </a:ext>
            </a:extLst>
          </p:cNvPr>
          <p:cNvSpPr>
            <a:spLocks noGrp="1"/>
          </p:cNvSpPr>
          <p:nvPr>
            <p:ph type="ftr" sz="quarter" idx="11"/>
          </p:nvPr>
        </p:nvSpPr>
        <p:spPr/>
        <p:txBody>
          <a:bodyPr/>
          <a:lstStyle/>
          <a:p>
            <a:endParaRPr lang="pt-BR"/>
          </a:p>
        </p:txBody>
      </p:sp>
      <p:sp>
        <p:nvSpPr>
          <p:cNvPr id="6" name="Espaço Reservado para Número de Slide 5">
            <a:extLst>
              <a:ext uri="{FF2B5EF4-FFF2-40B4-BE49-F238E27FC236}">
                <a16:creationId xmlns:a16="http://schemas.microsoft.com/office/drawing/2014/main" id="{82FDFC2A-CEBF-4C81-9AFD-3E7AD055AFD8}"/>
              </a:ext>
            </a:extLst>
          </p:cNvPr>
          <p:cNvSpPr>
            <a:spLocks noGrp="1"/>
          </p:cNvSpPr>
          <p:nvPr>
            <p:ph type="sldNum" sz="quarter" idx="12"/>
          </p:nvPr>
        </p:nvSpPr>
        <p:spPr/>
        <p:txBody>
          <a:bodyPr/>
          <a:lstStyle/>
          <a:p>
            <a:fld id="{049069EA-0435-4010-9A4D-8C7ED6DA5540}" type="slidenum">
              <a:rPr lang="pt-BR" smtClean="0"/>
              <a:t>‹nº›</a:t>
            </a:fld>
            <a:endParaRPr lang="pt-BR"/>
          </a:p>
        </p:txBody>
      </p:sp>
    </p:spTree>
    <p:extLst>
      <p:ext uri="{BB962C8B-B14F-4D97-AF65-F5344CB8AC3E}">
        <p14:creationId xmlns:p14="http://schemas.microsoft.com/office/powerpoint/2010/main" val="29799734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3C60CB4-5595-4623-9576-FC719CBB97BE}"/>
              </a:ext>
            </a:extLst>
          </p:cNvPr>
          <p:cNvSpPr>
            <a:spLocks noGrp="1"/>
          </p:cNvSpPr>
          <p:nvPr>
            <p:ph type="title"/>
          </p:nvPr>
        </p:nvSpPr>
        <p:spPr/>
        <p:txBody>
          <a:bodyPr/>
          <a:lstStyle/>
          <a:p>
            <a:r>
              <a:rPr lang="pt-BR"/>
              <a:t>Clique para editar o título Mestre</a:t>
            </a:r>
          </a:p>
        </p:txBody>
      </p:sp>
      <p:sp>
        <p:nvSpPr>
          <p:cNvPr id="3" name="Espaço Reservado para Conteúdo 2">
            <a:extLst>
              <a:ext uri="{FF2B5EF4-FFF2-40B4-BE49-F238E27FC236}">
                <a16:creationId xmlns:a16="http://schemas.microsoft.com/office/drawing/2014/main" id="{577DF3E8-CA2A-4AE1-B50A-65A189ED06B2}"/>
              </a:ext>
            </a:extLst>
          </p:cNvPr>
          <p:cNvSpPr>
            <a:spLocks noGrp="1"/>
          </p:cNvSpPr>
          <p:nvPr>
            <p:ph sz="half" idx="1"/>
          </p:nvPr>
        </p:nvSpPr>
        <p:spPr>
          <a:xfrm>
            <a:off x="838200" y="1825625"/>
            <a:ext cx="5181600" cy="4351338"/>
          </a:xfrm>
        </p:spPr>
        <p:txBody>
          <a:body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Conteúdo 3">
            <a:extLst>
              <a:ext uri="{FF2B5EF4-FFF2-40B4-BE49-F238E27FC236}">
                <a16:creationId xmlns:a16="http://schemas.microsoft.com/office/drawing/2014/main" id="{817B3662-3465-4A67-ADF1-F85851541E6C}"/>
              </a:ext>
            </a:extLst>
          </p:cNvPr>
          <p:cNvSpPr>
            <a:spLocks noGrp="1"/>
          </p:cNvSpPr>
          <p:nvPr>
            <p:ph sz="half" idx="2"/>
          </p:nvPr>
        </p:nvSpPr>
        <p:spPr>
          <a:xfrm>
            <a:off x="6172200" y="1825625"/>
            <a:ext cx="5181600" cy="4351338"/>
          </a:xfrm>
        </p:spPr>
        <p:txBody>
          <a:body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5" name="Espaço Reservado para Data 4">
            <a:extLst>
              <a:ext uri="{FF2B5EF4-FFF2-40B4-BE49-F238E27FC236}">
                <a16:creationId xmlns:a16="http://schemas.microsoft.com/office/drawing/2014/main" id="{EC00B0EF-B533-4139-B5C4-44CB52A8B7D7}"/>
              </a:ext>
            </a:extLst>
          </p:cNvPr>
          <p:cNvSpPr>
            <a:spLocks noGrp="1"/>
          </p:cNvSpPr>
          <p:nvPr>
            <p:ph type="dt" sz="half" idx="10"/>
          </p:nvPr>
        </p:nvSpPr>
        <p:spPr/>
        <p:txBody>
          <a:bodyPr/>
          <a:lstStyle/>
          <a:p>
            <a:fld id="{7921A80B-365F-4ABB-98EE-D84258186D37}" type="datetimeFigureOut">
              <a:rPr lang="pt-BR" smtClean="0"/>
              <a:t>15/04/2020</a:t>
            </a:fld>
            <a:endParaRPr lang="pt-BR"/>
          </a:p>
        </p:txBody>
      </p:sp>
      <p:sp>
        <p:nvSpPr>
          <p:cNvPr id="6" name="Espaço Reservado para Rodapé 5">
            <a:extLst>
              <a:ext uri="{FF2B5EF4-FFF2-40B4-BE49-F238E27FC236}">
                <a16:creationId xmlns:a16="http://schemas.microsoft.com/office/drawing/2014/main" id="{1F1835D8-0CF5-4CDC-BF5A-F93E6AEEA24A}"/>
              </a:ext>
            </a:extLst>
          </p:cNvPr>
          <p:cNvSpPr>
            <a:spLocks noGrp="1"/>
          </p:cNvSpPr>
          <p:nvPr>
            <p:ph type="ftr" sz="quarter" idx="11"/>
          </p:nvPr>
        </p:nvSpPr>
        <p:spPr/>
        <p:txBody>
          <a:bodyPr/>
          <a:lstStyle/>
          <a:p>
            <a:endParaRPr lang="pt-BR"/>
          </a:p>
        </p:txBody>
      </p:sp>
      <p:sp>
        <p:nvSpPr>
          <p:cNvPr id="7" name="Espaço Reservado para Número de Slide 6">
            <a:extLst>
              <a:ext uri="{FF2B5EF4-FFF2-40B4-BE49-F238E27FC236}">
                <a16:creationId xmlns:a16="http://schemas.microsoft.com/office/drawing/2014/main" id="{8B943EDF-DC94-42AD-8231-26299AFDA5EC}"/>
              </a:ext>
            </a:extLst>
          </p:cNvPr>
          <p:cNvSpPr>
            <a:spLocks noGrp="1"/>
          </p:cNvSpPr>
          <p:nvPr>
            <p:ph type="sldNum" sz="quarter" idx="12"/>
          </p:nvPr>
        </p:nvSpPr>
        <p:spPr/>
        <p:txBody>
          <a:bodyPr/>
          <a:lstStyle/>
          <a:p>
            <a:fld id="{049069EA-0435-4010-9A4D-8C7ED6DA5540}" type="slidenum">
              <a:rPr lang="pt-BR" smtClean="0"/>
              <a:t>‹nº›</a:t>
            </a:fld>
            <a:endParaRPr lang="pt-BR"/>
          </a:p>
        </p:txBody>
      </p:sp>
    </p:spTree>
    <p:extLst>
      <p:ext uri="{BB962C8B-B14F-4D97-AF65-F5344CB8AC3E}">
        <p14:creationId xmlns:p14="http://schemas.microsoft.com/office/powerpoint/2010/main" val="26753721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3AC9428-126D-4850-9D57-3FE68B70A3FB}"/>
              </a:ext>
            </a:extLst>
          </p:cNvPr>
          <p:cNvSpPr>
            <a:spLocks noGrp="1"/>
          </p:cNvSpPr>
          <p:nvPr>
            <p:ph type="title"/>
          </p:nvPr>
        </p:nvSpPr>
        <p:spPr>
          <a:xfrm>
            <a:off x="839788" y="365125"/>
            <a:ext cx="10515600" cy="1325563"/>
          </a:xfrm>
        </p:spPr>
        <p:txBody>
          <a:bodyPr/>
          <a:lstStyle/>
          <a:p>
            <a:r>
              <a:rPr lang="pt-BR"/>
              <a:t>Clique para editar o título Mestre</a:t>
            </a:r>
          </a:p>
        </p:txBody>
      </p:sp>
      <p:sp>
        <p:nvSpPr>
          <p:cNvPr id="3" name="Espaço Reservado para Texto 2">
            <a:extLst>
              <a:ext uri="{FF2B5EF4-FFF2-40B4-BE49-F238E27FC236}">
                <a16:creationId xmlns:a16="http://schemas.microsoft.com/office/drawing/2014/main" id="{85F9E108-925C-4D84-989A-1843D40690C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Editar estilos de texto Mestre</a:t>
            </a:r>
          </a:p>
        </p:txBody>
      </p:sp>
      <p:sp>
        <p:nvSpPr>
          <p:cNvPr id="4" name="Espaço Reservado para Conteúdo 3">
            <a:extLst>
              <a:ext uri="{FF2B5EF4-FFF2-40B4-BE49-F238E27FC236}">
                <a16:creationId xmlns:a16="http://schemas.microsoft.com/office/drawing/2014/main" id="{24951399-2142-462A-835A-6E1752AC0D63}"/>
              </a:ext>
            </a:extLst>
          </p:cNvPr>
          <p:cNvSpPr>
            <a:spLocks noGrp="1"/>
          </p:cNvSpPr>
          <p:nvPr>
            <p:ph sz="half" idx="2"/>
          </p:nvPr>
        </p:nvSpPr>
        <p:spPr>
          <a:xfrm>
            <a:off x="839788" y="2505075"/>
            <a:ext cx="5157787" cy="3684588"/>
          </a:xfrm>
        </p:spPr>
        <p:txBody>
          <a:body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5" name="Espaço Reservado para Texto 4">
            <a:extLst>
              <a:ext uri="{FF2B5EF4-FFF2-40B4-BE49-F238E27FC236}">
                <a16:creationId xmlns:a16="http://schemas.microsoft.com/office/drawing/2014/main" id="{834B649D-78CF-4618-B29F-DA1E0C4C881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Editar estilos de texto Mestre</a:t>
            </a:r>
          </a:p>
        </p:txBody>
      </p:sp>
      <p:sp>
        <p:nvSpPr>
          <p:cNvPr id="6" name="Espaço Reservado para Conteúdo 5">
            <a:extLst>
              <a:ext uri="{FF2B5EF4-FFF2-40B4-BE49-F238E27FC236}">
                <a16:creationId xmlns:a16="http://schemas.microsoft.com/office/drawing/2014/main" id="{2A0D4DCE-8C8F-4B4B-9284-47D7EC6960E5}"/>
              </a:ext>
            </a:extLst>
          </p:cNvPr>
          <p:cNvSpPr>
            <a:spLocks noGrp="1"/>
          </p:cNvSpPr>
          <p:nvPr>
            <p:ph sz="quarter" idx="4"/>
          </p:nvPr>
        </p:nvSpPr>
        <p:spPr>
          <a:xfrm>
            <a:off x="6172200" y="2505075"/>
            <a:ext cx="5183188" cy="3684588"/>
          </a:xfrm>
        </p:spPr>
        <p:txBody>
          <a:body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7" name="Espaço Reservado para Data 6">
            <a:extLst>
              <a:ext uri="{FF2B5EF4-FFF2-40B4-BE49-F238E27FC236}">
                <a16:creationId xmlns:a16="http://schemas.microsoft.com/office/drawing/2014/main" id="{5861BFFA-4493-44C8-A3CF-9A65EE268150}"/>
              </a:ext>
            </a:extLst>
          </p:cNvPr>
          <p:cNvSpPr>
            <a:spLocks noGrp="1"/>
          </p:cNvSpPr>
          <p:nvPr>
            <p:ph type="dt" sz="half" idx="10"/>
          </p:nvPr>
        </p:nvSpPr>
        <p:spPr/>
        <p:txBody>
          <a:bodyPr/>
          <a:lstStyle/>
          <a:p>
            <a:fld id="{7921A80B-365F-4ABB-98EE-D84258186D37}" type="datetimeFigureOut">
              <a:rPr lang="pt-BR" smtClean="0"/>
              <a:t>15/04/2020</a:t>
            </a:fld>
            <a:endParaRPr lang="pt-BR"/>
          </a:p>
        </p:txBody>
      </p:sp>
      <p:sp>
        <p:nvSpPr>
          <p:cNvPr id="8" name="Espaço Reservado para Rodapé 7">
            <a:extLst>
              <a:ext uri="{FF2B5EF4-FFF2-40B4-BE49-F238E27FC236}">
                <a16:creationId xmlns:a16="http://schemas.microsoft.com/office/drawing/2014/main" id="{B909E73C-08E6-40AF-9539-50C204A79937}"/>
              </a:ext>
            </a:extLst>
          </p:cNvPr>
          <p:cNvSpPr>
            <a:spLocks noGrp="1"/>
          </p:cNvSpPr>
          <p:nvPr>
            <p:ph type="ftr" sz="quarter" idx="11"/>
          </p:nvPr>
        </p:nvSpPr>
        <p:spPr/>
        <p:txBody>
          <a:bodyPr/>
          <a:lstStyle/>
          <a:p>
            <a:endParaRPr lang="pt-BR"/>
          </a:p>
        </p:txBody>
      </p:sp>
      <p:sp>
        <p:nvSpPr>
          <p:cNvPr id="9" name="Espaço Reservado para Número de Slide 8">
            <a:extLst>
              <a:ext uri="{FF2B5EF4-FFF2-40B4-BE49-F238E27FC236}">
                <a16:creationId xmlns:a16="http://schemas.microsoft.com/office/drawing/2014/main" id="{3A70D85F-A612-4B57-950F-62ABC3ECAB81}"/>
              </a:ext>
            </a:extLst>
          </p:cNvPr>
          <p:cNvSpPr>
            <a:spLocks noGrp="1"/>
          </p:cNvSpPr>
          <p:nvPr>
            <p:ph type="sldNum" sz="quarter" idx="12"/>
          </p:nvPr>
        </p:nvSpPr>
        <p:spPr/>
        <p:txBody>
          <a:bodyPr/>
          <a:lstStyle/>
          <a:p>
            <a:fld id="{049069EA-0435-4010-9A4D-8C7ED6DA5540}" type="slidenum">
              <a:rPr lang="pt-BR" smtClean="0"/>
              <a:t>‹nº›</a:t>
            </a:fld>
            <a:endParaRPr lang="pt-BR"/>
          </a:p>
        </p:txBody>
      </p:sp>
    </p:spTree>
    <p:extLst>
      <p:ext uri="{BB962C8B-B14F-4D97-AF65-F5344CB8AC3E}">
        <p14:creationId xmlns:p14="http://schemas.microsoft.com/office/powerpoint/2010/main" val="12504306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95BA627-3A4B-414B-99D8-FAF53E24491A}"/>
              </a:ext>
            </a:extLst>
          </p:cNvPr>
          <p:cNvSpPr>
            <a:spLocks noGrp="1"/>
          </p:cNvSpPr>
          <p:nvPr>
            <p:ph type="title"/>
          </p:nvPr>
        </p:nvSpPr>
        <p:spPr/>
        <p:txBody>
          <a:bodyPr/>
          <a:lstStyle/>
          <a:p>
            <a:r>
              <a:rPr lang="pt-BR"/>
              <a:t>Clique para editar o título Mestre</a:t>
            </a:r>
          </a:p>
        </p:txBody>
      </p:sp>
      <p:sp>
        <p:nvSpPr>
          <p:cNvPr id="3" name="Espaço Reservado para Data 2">
            <a:extLst>
              <a:ext uri="{FF2B5EF4-FFF2-40B4-BE49-F238E27FC236}">
                <a16:creationId xmlns:a16="http://schemas.microsoft.com/office/drawing/2014/main" id="{147D5F06-1270-467F-B021-D5C922B105C9}"/>
              </a:ext>
            </a:extLst>
          </p:cNvPr>
          <p:cNvSpPr>
            <a:spLocks noGrp="1"/>
          </p:cNvSpPr>
          <p:nvPr>
            <p:ph type="dt" sz="half" idx="10"/>
          </p:nvPr>
        </p:nvSpPr>
        <p:spPr/>
        <p:txBody>
          <a:bodyPr/>
          <a:lstStyle/>
          <a:p>
            <a:fld id="{7921A80B-365F-4ABB-98EE-D84258186D37}" type="datetimeFigureOut">
              <a:rPr lang="pt-BR" smtClean="0"/>
              <a:t>15/04/2020</a:t>
            </a:fld>
            <a:endParaRPr lang="pt-BR"/>
          </a:p>
        </p:txBody>
      </p:sp>
      <p:sp>
        <p:nvSpPr>
          <p:cNvPr id="4" name="Espaço Reservado para Rodapé 3">
            <a:extLst>
              <a:ext uri="{FF2B5EF4-FFF2-40B4-BE49-F238E27FC236}">
                <a16:creationId xmlns:a16="http://schemas.microsoft.com/office/drawing/2014/main" id="{45ECFAEC-5B6C-4CCD-BBF1-502AC45DB0B2}"/>
              </a:ext>
            </a:extLst>
          </p:cNvPr>
          <p:cNvSpPr>
            <a:spLocks noGrp="1"/>
          </p:cNvSpPr>
          <p:nvPr>
            <p:ph type="ftr" sz="quarter" idx="11"/>
          </p:nvPr>
        </p:nvSpPr>
        <p:spPr/>
        <p:txBody>
          <a:bodyPr/>
          <a:lstStyle/>
          <a:p>
            <a:endParaRPr lang="pt-BR"/>
          </a:p>
        </p:txBody>
      </p:sp>
      <p:sp>
        <p:nvSpPr>
          <p:cNvPr id="5" name="Espaço Reservado para Número de Slide 4">
            <a:extLst>
              <a:ext uri="{FF2B5EF4-FFF2-40B4-BE49-F238E27FC236}">
                <a16:creationId xmlns:a16="http://schemas.microsoft.com/office/drawing/2014/main" id="{DD68DD2A-69C8-41DF-A8A9-C326CC0430B1}"/>
              </a:ext>
            </a:extLst>
          </p:cNvPr>
          <p:cNvSpPr>
            <a:spLocks noGrp="1"/>
          </p:cNvSpPr>
          <p:nvPr>
            <p:ph type="sldNum" sz="quarter" idx="12"/>
          </p:nvPr>
        </p:nvSpPr>
        <p:spPr/>
        <p:txBody>
          <a:bodyPr/>
          <a:lstStyle/>
          <a:p>
            <a:fld id="{049069EA-0435-4010-9A4D-8C7ED6DA5540}" type="slidenum">
              <a:rPr lang="pt-BR" smtClean="0"/>
              <a:t>‹nº›</a:t>
            </a:fld>
            <a:endParaRPr lang="pt-BR"/>
          </a:p>
        </p:txBody>
      </p:sp>
    </p:spTree>
    <p:extLst>
      <p:ext uri="{BB962C8B-B14F-4D97-AF65-F5344CB8AC3E}">
        <p14:creationId xmlns:p14="http://schemas.microsoft.com/office/powerpoint/2010/main" val="29129893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Espaço Reservado para Data 1">
            <a:extLst>
              <a:ext uri="{FF2B5EF4-FFF2-40B4-BE49-F238E27FC236}">
                <a16:creationId xmlns:a16="http://schemas.microsoft.com/office/drawing/2014/main" id="{0B43513A-18EF-4CB4-B9D5-C4C6113FDEC2}"/>
              </a:ext>
            </a:extLst>
          </p:cNvPr>
          <p:cNvSpPr>
            <a:spLocks noGrp="1"/>
          </p:cNvSpPr>
          <p:nvPr>
            <p:ph type="dt" sz="half" idx="10"/>
          </p:nvPr>
        </p:nvSpPr>
        <p:spPr/>
        <p:txBody>
          <a:bodyPr/>
          <a:lstStyle/>
          <a:p>
            <a:fld id="{7921A80B-365F-4ABB-98EE-D84258186D37}" type="datetimeFigureOut">
              <a:rPr lang="pt-BR" smtClean="0"/>
              <a:t>15/04/2020</a:t>
            </a:fld>
            <a:endParaRPr lang="pt-BR"/>
          </a:p>
        </p:txBody>
      </p:sp>
      <p:sp>
        <p:nvSpPr>
          <p:cNvPr id="3" name="Espaço Reservado para Rodapé 2">
            <a:extLst>
              <a:ext uri="{FF2B5EF4-FFF2-40B4-BE49-F238E27FC236}">
                <a16:creationId xmlns:a16="http://schemas.microsoft.com/office/drawing/2014/main" id="{76595D5A-44EB-45B9-94C4-06EE301F7B0C}"/>
              </a:ext>
            </a:extLst>
          </p:cNvPr>
          <p:cNvSpPr>
            <a:spLocks noGrp="1"/>
          </p:cNvSpPr>
          <p:nvPr>
            <p:ph type="ftr" sz="quarter" idx="11"/>
          </p:nvPr>
        </p:nvSpPr>
        <p:spPr/>
        <p:txBody>
          <a:bodyPr/>
          <a:lstStyle/>
          <a:p>
            <a:endParaRPr lang="pt-BR"/>
          </a:p>
        </p:txBody>
      </p:sp>
      <p:sp>
        <p:nvSpPr>
          <p:cNvPr id="4" name="Espaço Reservado para Número de Slide 3">
            <a:extLst>
              <a:ext uri="{FF2B5EF4-FFF2-40B4-BE49-F238E27FC236}">
                <a16:creationId xmlns:a16="http://schemas.microsoft.com/office/drawing/2014/main" id="{89351108-1CA6-4C34-8082-B6C4EADD5B7B}"/>
              </a:ext>
            </a:extLst>
          </p:cNvPr>
          <p:cNvSpPr>
            <a:spLocks noGrp="1"/>
          </p:cNvSpPr>
          <p:nvPr>
            <p:ph type="sldNum" sz="quarter" idx="12"/>
          </p:nvPr>
        </p:nvSpPr>
        <p:spPr/>
        <p:txBody>
          <a:bodyPr/>
          <a:lstStyle/>
          <a:p>
            <a:fld id="{049069EA-0435-4010-9A4D-8C7ED6DA5540}" type="slidenum">
              <a:rPr lang="pt-BR" smtClean="0"/>
              <a:t>‹nº›</a:t>
            </a:fld>
            <a:endParaRPr lang="pt-BR"/>
          </a:p>
        </p:txBody>
      </p:sp>
    </p:spTree>
    <p:extLst>
      <p:ext uri="{BB962C8B-B14F-4D97-AF65-F5344CB8AC3E}">
        <p14:creationId xmlns:p14="http://schemas.microsoft.com/office/powerpoint/2010/main" val="24175997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65F660D-403A-4F18-8A4D-E22C5598377A}"/>
              </a:ext>
            </a:extLst>
          </p:cNvPr>
          <p:cNvSpPr>
            <a:spLocks noGrp="1"/>
          </p:cNvSpPr>
          <p:nvPr>
            <p:ph type="title"/>
          </p:nvPr>
        </p:nvSpPr>
        <p:spPr>
          <a:xfrm>
            <a:off x="839788" y="457200"/>
            <a:ext cx="3932237" cy="1600200"/>
          </a:xfrm>
        </p:spPr>
        <p:txBody>
          <a:bodyPr anchor="b"/>
          <a:lstStyle>
            <a:lvl1pPr>
              <a:defRPr sz="3200"/>
            </a:lvl1pPr>
          </a:lstStyle>
          <a:p>
            <a:r>
              <a:rPr lang="pt-BR"/>
              <a:t>Clique para editar o título Mestre</a:t>
            </a:r>
          </a:p>
        </p:txBody>
      </p:sp>
      <p:sp>
        <p:nvSpPr>
          <p:cNvPr id="3" name="Espaço Reservado para Conteúdo 2">
            <a:extLst>
              <a:ext uri="{FF2B5EF4-FFF2-40B4-BE49-F238E27FC236}">
                <a16:creationId xmlns:a16="http://schemas.microsoft.com/office/drawing/2014/main" id="{34738D52-4FBD-43D8-9841-0B2FD8FC52A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Texto 3">
            <a:extLst>
              <a:ext uri="{FF2B5EF4-FFF2-40B4-BE49-F238E27FC236}">
                <a16:creationId xmlns:a16="http://schemas.microsoft.com/office/drawing/2014/main" id="{9412B97D-7823-41F5-B440-338031F61FC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BR"/>
              <a:t>Editar estilos de texto Mestre</a:t>
            </a:r>
          </a:p>
        </p:txBody>
      </p:sp>
      <p:sp>
        <p:nvSpPr>
          <p:cNvPr id="5" name="Espaço Reservado para Data 4">
            <a:extLst>
              <a:ext uri="{FF2B5EF4-FFF2-40B4-BE49-F238E27FC236}">
                <a16:creationId xmlns:a16="http://schemas.microsoft.com/office/drawing/2014/main" id="{E0267F93-E436-431C-B854-1E3EA6768278}"/>
              </a:ext>
            </a:extLst>
          </p:cNvPr>
          <p:cNvSpPr>
            <a:spLocks noGrp="1"/>
          </p:cNvSpPr>
          <p:nvPr>
            <p:ph type="dt" sz="half" idx="10"/>
          </p:nvPr>
        </p:nvSpPr>
        <p:spPr/>
        <p:txBody>
          <a:bodyPr/>
          <a:lstStyle/>
          <a:p>
            <a:fld id="{7921A80B-365F-4ABB-98EE-D84258186D37}" type="datetimeFigureOut">
              <a:rPr lang="pt-BR" smtClean="0"/>
              <a:t>15/04/2020</a:t>
            </a:fld>
            <a:endParaRPr lang="pt-BR"/>
          </a:p>
        </p:txBody>
      </p:sp>
      <p:sp>
        <p:nvSpPr>
          <p:cNvPr id="6" name="Espaço Reservado para Rodapé 5">
            <a:extLst>
              <a:ext uri="{FF2B5EF4-FFF2-40B4-BE49-F238E27FC236}">
                <a16:creationId xmlns:a16="http://schemas.microsoft.com/office/drawing/2014/main" id="{D61E1193-A5E3-4F2C-8614-CEB8B1FFD3CE}"/>
              </a:ext>
            </a:extLst>
          </p:cNvPr>
          <p:cNvSpPr>
            <a:spLocks noGrp="1"/>
          </p:cNvSpPr>
          <p:nvPr>
            <p:ph type="ftr" sz="quarter" idx="11"/>
          </p:nvPr>
        </p:nvSpPr>
        <p:spPr/>
        <p:txBody>
          <a:bodyPr/>
          <a:lstStyle/>
          <a:p>
            <a:endParaRPr lang="pt-BR"/>
          </a:p>
        </p:txBody>
      </p:sp>
      <p:sp>
        <p:nvSpPr>
          <p:cNvPr id="7" name="Espaço Reservado para Número de Slide 6">
            <a:extLst>
              <a:ext uri="{FF2B5EF4-FFF2-40B4-BE49-F238E27FC236}">
                <a16:creationId xmlns:a16="http://schemas.microsoft.com/office/drawing/2014/main" id="{B11BE275-F38D-4F4E-8CF7-07547917DF68}"/>
              </a:ext>
            </a:extLst>
          </p:cNvPr>
          <p:cNvSpPr>
            <a:spLocks noGrp="1"/>
          </p:cNvSpPr>
          <p:nvPr>
            <p:ph type="sldNum" sz="quarter" idx="12"/>
          </p:nvPr>
        </p:nvSpPr>
        <p:spPr/>
        <p:txBody>
          <a:bodyPr/>
          <a:lstStyle/>
          <a:p>
            <a:fld id="{049069EA-0435-4010-9A4D-8C7ED6DA5540}" type="slidenum">
              <a:rPr lang="pt-BR" smtClean="0"/>
              <a:t>‹nº›</a:t>
            </a:fld>
            <a:endParaRPr lang="pt-BR"/>
          </a:p>
        </p:txBody>
      </p:sp>
    </p:spTree>
    <p:extLst>
      <p:ext uri="{BB962C8B-B14F-4D97-AF65-F5344CB8AC3E}">
        <p14:creationId xmlns:p14="http://schemas.microsoft.com/office/powerpoint/2010/main" val="1589293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E399982-6B2F-4BFC-A3DB-AE91135AC586}"/>
              </a:ext>
            </a:extLst>
          </p:cNvPr>
          <p:cNvSpPr>
            <a:spLocks noGrp="1"/>
          </p:cNvSpPr>
          <p:nvPr>
            <p:ph type="title"/>
          </p:nvPr>
        </p:nvSpPr>
        <p:spPr>
          <a:xfrm>
            <a:off x="839788" y="457200"/>
            <a:ext cx="3932237" cy="1600200"/>
          </a:xfrm>
        </p:spPr>
        <p:txBody>
          <a:bodyPr anchor="b"/>
          <a:lstStyle>
            <a:lvl1pPr>
              <a:defRPr sz="3200"/>
            </a:lvl1pPr>
          </a:lstStyle>
          <a:p>
            <a:r>
              <a:rPr lang="pt-BR"/>
              <a:t>Clique para editar o título Mestre</a:t>
            </a:r>
          </a:p>
        </p:txBody>
      </p:sp>
      <p:sp>
        <p:nvSpPr>
          <p:cNvPr id="3" name="Espaço Reservado para Imagem 2">
            <a:extLst>
              <a:ext uri="{FF2B5EF4-FFF2-40B4-BE49-F238E27FC236}">
                <a16:creationId xmlns:a16="http://schemas.microsoft.com/office/drawing/2014/main" id="{EAD5B75B-F6DD-4CE5-8FEB-E8F7C88B8C1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t-BR"/>
          </a:p>
        </p:txBody>
      </p:sp>
      <p:sp>
        <p:nvSpPr>
          <p:cNvPr id="4" name="Espaço Reservado para Texto 3">
            <a:extLst>
              <a:ext uri="{FF2B5EF4-FFF2-40B4-BE49-F238E27FC236}">
                <a16:creationId xmlns:a16="http://schemas.microsoft.com/office/drawing/2014/main" id="{D31452BE-AA1A-40F8-96D2-5A6CC4810B5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BR"/>
              <a:t>Editar estilos de texto Mestre</a:t>
            </a:r>
          </a:p>
        </p:txBody>
      </p:sp>
      <p:sp>
        <p:nvSpPr>
          <p:cNvPr id="5" name="Espaço Reservado para Data 4">
            <a:extLst>
              <a:ext uri="{FF2B5EF4-FFF2-40B4-BE49-F238E27FC236}">
                <a16:creationId xmlns:a16="http://schemas.microsoft.com/office/drawing/2014/main" id="{A4965321-5C3C-41E1-BAF5-1DAEB18B57BD}"/>
              </a:ext>
            </a:extLst>
          </p:cNvPr>
          <p:cNvSpPr>
            <a:spLocks noGrp="1"/>
          </p:cNvSpPr>
          <p:nvPr>
            <p:ph type="dt" sz="half" idx="10"/>
          </p:nvPr>
        </p:nvSpPr>
        <p:spPr/>
        <p:txBody>
          <a:bodyPr/>
          <a:lstStyle/>
          <a:p>
            <a:fld id="{7921A80B-365F-4ABB-98EE-D84258186D37}" type="datetimeFigureOut">
              <a:rPr lang="pt-BR" smtClean="0"/>
              <a:t>15/04/2020</a:t>
            </a:fld>
            <a:endParaRPr lang="pt-BR"/>
          </a:p>
        </p:txBody>
      </p:sp>
      <p:sp>
        <p:nvSpPr>
          <p:cNvPr id="6" name="Espaço Reservado para Rodapé 5">
            <a:extLst>
              <a:ext uri="{FF2B5EF4-FFF2-40B4-BE49-F238E27FC236}">
                <a16:creationId xmlns:a16="http://schemas.microsoft.com/office/drawing/2014/main" id="{500658FA-11A0-4F29-B105-876B0F41629A}"/>
              </a:ext>
            </a:extLst>
          </p:cNvPr>
          <p:cNvSpPr>
            <a:spLocks noGrp="1"/>
          </p:cNvSpPr>
          <p:nvPr>
            <p:ph type="ftr" sz="quarter" idx="11"/>
          </p:nvPr>
        </p:nvSpPr>
        <p:spPr/>
        <p:txBody>
          <a:bodyPr/>
          <a:lstStyle/>
          <a:p>
            <a:endParaRPr lang="pt-BR"/>
          </a:p>
        </p:txBody>
      </p:sp>
      <p:sp>
        <p:nvSpPr>
          <p:cNvPr id="7" name="Espaço Reservado para Número de Slide 6">
            <a:extLst>
              <a:ext uri="{FF2B5EF4-FFF2-40B4-BE49-F238E27FC236}">
                <a16:creationId xmlns:a16="http://schemas.microsoft.com/office/drawing/2014/main" id="{824D6022-06A1-40CD-A102-118C23C825F4}"/>
              </a:ext>
            </a:extLst>
          </p:cNvPr>
          <p:cNvSpPr>
            <a:spLocks noGrp="1"/>
          </p:cNvSpPr>
          <p:nvPr>
            <p:ph type="sldNum" sz="quarter" idx="12"/>
          </p:nvPr>
        </p:nvSpPr>
        <p:spPr/>
        <p:txBody>
          <a:bodyPr/>
          <a:lstStyle/>
          <a:p>
            <a:fld id="{049069EA-0435-4010-9A4D-8C7ED6DA5540}" type="slidenum">
              <a:rPr lang="pt-BR" smtClean="0"/>
              <a:t>‹nº›</a:t>
            </a:fld>
            <a:endParaRPr lang="pt-BR"/>
          </a:p>
        </p:txBody>
      </p:sp>
    </p:spTree>
    <p:extLst>
      <p:ext uri="{BB962C8B-B14F-4D97-AF65-F5344CB8AC3E}">
        <p14:creationId xmlns:p14="http://schemas.microsoft.com/office/powerpoint/2010/main" val="2611131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Título 1">
            <a:extLst>
              <a:ext uri="{FF2B5EF4-FFF2-40B4-BE49-F238E27FC236}">
                <a16:creationId xmlns:a16="http://schemas.microsoft.com/office/drawing/2014/main" id="{E672CE8B-174C-4D9F-B4B6-57D140ED037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pt-BR"/>
              <a:t>Clique para editar o título Mestre</a:t>
            </a:r>
          </a:p>
        </p:txBody>
      </p:sp>
      <p:sp>
        <p:nvSpPr>
          <p:cNvPr id="3" name="Espaço Reservado para Texto 2">
            <a:extLst>
              <a:ext uri="{FF2B5EF4-FFF2-40B4-BE49-F238E27FC236}">
                <a16:creationId xmlns:a16="http://schemas.microsoft.com/office/drawing/2014/main" id="{B2935924-FE34-401F-8AE9-A614D7817A7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a:extLst>
              <a:ext uri="{FF2B5EF4-FFF2-40B4-BE49-F238E27FC236}">
                <a16:creationId xmlns:a16="http://schemas.microsoft.com/office/drawing/2014/main" id="{EB5CB7D8-A75C-4BA8-A735-3682BAE0BA7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921A80B-365F-4ABB-98EE-D84258186D37}" type="datetimeFigureOut">
              <a:rPr lang="pt-BR" smtClean="0"/>
              <a:t>15/04/2020</a:t>
            </a:fld>
            <a:endParaRPr lang="pt-BR"/>
          </a:p>
        </p:txBody>
      </p:sp>
      <p:sp>
        <p:nvSpPr>
          <p:cNvPr id="5" name="Espaço Reservado para Rodapé 4">
            <a:extLst>
              <a:ext uri="{FF2B5EF4-FFF2-40B4-BE49-F238E27FC236}">
                <a16:creationId xmlns:a16="http://schemas.microsoft.com/office/drawing/2014/main" id="{6D4D62E9-9350-4FEE-8FB5-DDBD3916632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t-BR"/>
          </a:p>
        </p:txBody>
      </p:sp>
      <p:sp>
        <p:nvSpPr>
          <p:cNvPr id="6" name="Espaço Reservado para Número de Slide 5">
            <a:extLst>
              <a:ext uri="{FF2B5EF4-FFF2-40B4-BE49-F238E27FC236}">
                <a16:creationId xmlns:a16="http://schemas.microsoft.com/office/drawing/2014/main" id="{B41596CC-625A-4D5F-AA55-387D1685CFC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49069EA-0435-4010-9A4D-8C7ED6DA5540}" type="slidenum">
              <a:rPr lang="pt-BR" smtClean="0"/>
              <a:t>‹nº›</a:t>
            </a:fld>
            <a:endParaRPr lang="pt-BR"/>
          </a:p>
        </p:txBody>
      </p:sp>
    </p:spTree>
    <p:extLst>
      <p:ext uri="{BB962C8B-B14F-4D97-AF65-F5344CB8AC3E}">
        <p14:creationId xmlns:p14="http://schemas.microsoft.com/office/powerpoint/2010/main" val="90547048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797996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ítulo 1">
            <a:extLst>
              <a:ext uri="{FF2B5EF4-FFF2-40B4-BE49-F238E27FC236}">
                <a16:creationId xmlns:a16="http://schemas.microsoft.com/office/drawing/2014/main" id="{2BEC7A73-6D6C-4B93-8EF2-762477077105}"/>
              </a:ext>
            </a:extLst>
          </p:cNvPr>
          <p:cNvSpPr txBox="1">
            <a:spLocks/>
          </p:cNvSpPr>
          <p:nvPr/>
        </p:nvSpPr>
        <p:spPr>
          <a:xfrm>
            <a:off x="389965" y="1759769"/>
            <a:ext cx="11470341" cy="4158762"/>
          </a:xfrm>
          <a:prstGeom prst="rect">
            <a:avLst/>
          </a:prstGeom>
        </p:spPr>
        <p:txBody>
          <a:bodyPr vert="horz" lIns="91440" tIns="45720" rIns="91440" bIns="45720" rtlCol="0" anchor="t"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just"/>
            <a:endParaRPr lang="pt-BR" sz="4400" b="1" i="1" dirty="0"/>
          </a:p>
          <a:p>
            <a:pPr algn="just"/>
            <a:r>
              <a:rPr lang="pt-BR" sz="5400" b="1" i="1" dirty="0"/>
              <a:t>A ação do Espírito Santo impulsionando os cristãos a realizarem a missão dada por Jesus.</a:t>
            </a:r>
            <a:endParaRPr lang="pt-BR" sz="5400" b="1" dirty="0"/>
          </a:p>
          <a:p>
            <a:r>
              <a:rPr lang="pt-BR" dirty="0"/>
              <a:t> </a:t>
            </a:r>
          </a:p>
        </p:txBody>
      </p:sp>
    </p:spTree>
    <p:extLst>
      <p:ext uri="{BB962C8B-B14F-4D97-AF65-F5344CB8AC3E}">
        <p14:creationId xmlns:p14="http://schemas.microsoft.com/office/powerpoint/2010/main" val="14210007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ítulo 1">
            <a:extLst>
              <a:ext uri="{FF2B5EF4-FFF2-40B4-BE49-F238E27FC236}">
                <a16:creationId xmlns:a16="http://schemas.microsoft.com/office/drawing/2014/main" id="{2BEC7A73-6D6C-4B93-8EF2-762477077105}"/>
              </a:ext>
            </a:extLst>
          </p:cNvPr>
          <p:cNvSpPr txBox="1">
            <a:spLocks/>
          </p:cNvSpPr>
          <p:nvPr/>
        </p:nvSpPr>
        <p:spPr>
          <a:xfrm>
            <a:off x="484095" y="1692532"/>
            <a:ext cx="11214846" cy="4560349"/>
          </a:xfrm>
          <a:prstGeom prst="rect">
            <a:avLst/>
          </a:prstGeom>
        </p:spPr>
        <p:txBody>
          <a:bodyPr vert="horz" lIns="91440" tIns="45720" rIns="91440" bIns="45720" rtlCol="0" anchor="t"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just"/>
            <a:endParaRPr lang="pt-BR" sz="4000" dirty="0"/>
          </a:p>
          <a:p>
            <a:pPr algn="just"/>
            <a:r>
              <a:rPr lang="pt-BR" sz="4000" dirty="0"/>
              <a:t>	Muitos homens tementes a Deus foram usados como instrumentos poderosos pelo Espírito Santo, na pregação do evangelho, no ensino bíblico, na evangelização, na realização de milagres e ações miraculosas.</a:t>
            </a:r>
          </a:p>
        </p:txBody>
      </p:sp>
    </p:spTree>
    <p:extLst>
      <p:ext uri="{BB962C8B-B14F-4D97-AF65-F5344CB8AC3E}">
        <p14:creationId xmlns:p14="http://schemas.microsoft.com/office/powerpoint/2010/main" val="29372125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ítulo 1">
            <a:extLst>
              <a:ext uri="{FF2B5EF4-FFF2-40B4-BE49-F238E27FC236}">
                <a16:creationId xmlns:a16="http://schemas.microsoft.com/office/drawing/2014/main" id="{2BEC7A73-6D6C-4B93-8EF2-762477077105}"/>
              </a:ext>
            </a:extLst>
          </p:cNvPr>
          <p:cNvSpPr txBox="1">
            <a:spLocks/>
          </p:cNvSpPr>
          <p:nvPr/>
        </p:nvSpPr>
        <p:spPr>
          <a:xfrm>
            <a:off x="797767" y="2001815"/>
            <a:ext cx="10596465" cy="4158762"/>
          </a:xfrm>
          <a:prstGeom prst="rect">
            <a:avLst/>
          </a:prstGeom>
        </p:spPr>
        <p:txBody>
          <a:bodyPr vert="horz" lIns="91440" tIns="45720" rIns="91440" bIns="45720" rtlCol="0" anchor="t"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pt-BR" b="1" i="1" dirty="0"/>
              <a:t>Ponto de contato </a:t>
            </a:r>
            <a:endParaRPr lang="pt-BR" b="1" dirty="0"/>
          </a:p>
          <a:p>
            <a:r>
              <a:rPr lang="pt-BR" sz="2800" b="1" i="1" dirty="0"/>
              <a:t> </a:t>
            </a:r>
            <a:endParaRPr lang="pt-BR" sz="2800" dirty="0"/>
          </a:p>
          <a:p>
            <a:pPr lvl="0" algn="just"/>
            <a:r>
              <a:rPr lang="pt-BR" sz="4000" dirty="0"/>
              <a:t>	O Espírito Santo não veio para nos envaidecer, mas para nos fortalecer e ajudar na realização da missão.</a:t>
            </a:r>
          </a:p>
        </p:txBody>
      </p:sp>
    </p:spTree>
    <p:extLst>
      <p:ext uri="{BB962C8B-B14F-4D97-AF65-F5344CB8AC3E}">
        <p14:creationId xmlns:p14="http://schemas.microsoft.com/office/powerpoint/2010/main" val="29750138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ítulo 1">
            <a:extLst>
              <a:ext uri="{FF2B5EF4-FFF2-40B4-BE49-F238E27FC236}">
                <a16:creationId xmlns:a16="http://schemas.microsoft.com/office/drawing/2014/main" id="{2BEC7A73-6D6C-4B93-8EF2-762477077105}"/>
              </a:ext>
            </a:extLst>
          </p:cNvPr>
          <p:cNvSpPr txBox="1">
            <a:spLocks/>
          </p:cNvSpPr>
          <p:nvPr/>
        </p:nvSpPr>
        <p:spPr>
          <a:xfrm>
            <a:off x="797767" y="1665639"/>
            <a:ext cx="10596465" cy="4721714"/>
          </a:xfrm>
          <a:prstGeom prst="rect">
            <a:avLst/>
          </a:prstGeom>
        </p:spPr>
        <p:txBody>
          <a:bodyPr vert="horz" lIns="91440" tIns="45720" rIns="91440" bIns="45720" rtlCol="0" anchor="t"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just"/>
            <a:r>
              <a:rPr lang="pt-BR" sz="4000" i="1" dirty="0"/>
              <a:t>	O comprometimento com a missão dada por Jesus pode ser entendido como – “vão, falem do evangelho por onde passarem, orem, ensinem, testemunhem com as suas próprias vidas do poder transformador do evangelho, acompanhem as pessoas até que elas compreendam qual a vontade de Deus para as suas vidas, e assim, possam também ensinar a outros”.</a:t>
            </a:r>
            <a:endParaRPr lang="pt-BR" sz="4000" dirty="0"/>
          </a:p>
          <a:p>
            <a:endParaRPr lang="pt-BR" sz="8000" b="1" dirty="0"/>
          </a:p>
        </p:txBody>
      </p:sp>
    </p:spTree>
    <p:extLst>
      <p:ext uri="{BB962C8B-B14F-4D97-AF65-F5344CB8AC3E}">
        <p14:creationId xmlns:p14="http://schemas.microsoft.com/office/powerpoint/2010/main" val="15253634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ítulo 1">
            <a:extLst>
              <a:ext uri="{FF2B5EF4-FFF2-40B4-BE49-F238E27FC236}">
                <a16:creationId xmlns:a16="http://schemas.microsoft.com/office/drawing/2014/main" id="{2BEC7A73-6D6C-4B93-8EF2-762477077105}"/>
              </a:ext>
            </a:extLst>
          </p:cNvPr>
          <p:cNvSpPr txBox="1">
            <a:spLocks/>
          </p:cNvSpPr>
          <p:nvPr/>
        </p:nvSpPr>
        <p:spPr>
          <a:xfrm>
            <a:off x="295836" y="1035424"/>
            <a:ext cx="11308976" cy="5701551"/>
          </a:xfrm>
          <a:prstGeom prst="rect">
            <a:avLst/>
          </a:prstGeom>
        </p:spPr>
        <p:txBody>
          <a:bodyPr vert="horz" lIns="91440" tIns="45720" rIns="91440" bIns="45720" rtlCol="0" anchor="t"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pt-BR" b="1" i="1" dirty="0"/>
              <a:t>Para se pensar...</a:t>
            </a:r>
          </a:p>
          <a:p>
            <a:endParaRPr lang="pt-BR" dirty="0"/>
          </a:p>
          <a:p>
            <a:pPr algn="just"/>
            <a:r>
              <a:rPr lang="pt-BR" b="1" i="1" dirty="0"/>
              <a:t>  </a:t>
            </a:r>
            <a:r>
              <a:rPr lang="pt-BR" sz="3600" i="1" dirty="0"/>
              <a:t>[...] a exemplo de </a:t>
            </a:r>
            <a:r>
              <a:rPr lang="pt-BR" sz="3600" b="1" i="1" dirty="0"/>
              <a:t>João  Wesley</a:t>
            </a:r>
            <a:r>
              <a:rPr lang="pt-BR" sz="3600" i="1" dirty="0"/>
              <a:t>, deveríamos ter </a:t>
            </a:r>
            <a:r>
              <a:rPr lang="pt-BR" sz="3600" b="1" i="1" dirty="0"/>
              <a:t>o mundo como  “a nossa paróquia”</a:t>
            </a:r>
            <a:r>
              <a:rPr lang="pt-BR" sz="3600" i="1" dirty="0"/>
              <a:t>, ou seja, o campo de trabalho aonde a missão ocorre, tanto  na pregação do evangelho e no cuidado com as pessoas por amor a Cristo, não se limitando a nossa comunidade de fé, mas sendo “sal da terra e luz do mundo” em todos os lugares. </a:t>
            </a:r>
            <a:endParaRPr lang="pt-BR" sz="3600" dirty="0"/>
          </a:p>
        </p:txBody>
      </p:sp>
    </p:spTree>
    <p:extLst>
      <p:ext uri="{BB962C8B-B14F-4D97-AF65-F5344CB8AC3E}">
        <p14:creationId xmlns:p14="http://schemas.microsoft.com/office/powerpoint/2010/main" val="14303413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ítulo 1">
            <a:extLst>
              <a:ext uri="{FF2B5EF4-FFF2-40B4-BE49-F238E27FC236}">
                <a16:creationId xmlns:a16="http://schemas.microsoft.com/office/drawing/2014/main" id="{29EBE59C-E029-4BC9-9A37-870CCDF70682}"/>
              </a:ext>
            </a:extLst>
          </p:cNvPr>
          <p:cNvSpPr>
            <a:spLocks noGrp="1"/>
          </p:cNvSpPr>
          <p:nvPr>
            <p:ph type="ctrTitle"/>
          </p:nvPr>
        </p:nvSpPr>
        <p:spPr>
          <a:xfrm>
            <a:off x="1108649" y="1915701"/>
            <a:ext cx="10027572" cy="921627"/>
          </a:xfrm>
        </p:spPr>
        <p:txBody>
          <a:bodyPr anchor="ctr" anchorCtr="0">
            <a:noAutofit/>
          </a:bodyPr>
          <a:lstStyle/>
          <a:p>
            <a:r>
              <a:rPr lang="pt-BR" b="1" dirty="0">
                <a:solidFill>
                  <a:srgbClr val="FFC000"/>
                </a:solidFill>
                <a:latin typeface="Calibri" panose="020F0502020204030204" pitchFamily="34" charset="0"/>
                <a:cs typeface="Calibri" panose="020F0502020204030204" pitchFamily="34" charset="0"/>
              </a:rPr>
              <a:t>Avisos importantes</a:t>
            </a:r>
          </a:p>
        </p:txBody>
      </p:sp>
      <p:sp>
        <p:nvSpPr>
          <p:cNvPr id="5" name="Título 1">
            <a:extLst>
              <a:ext uri="{FF2B5EF4-FFF2-40B4-BE49-F238E27FC236}">
                <a16:creationId xmlns:a16="http://schemas.microsoft.com/office/drawing/2014/main" id="{37572FF4-315F-4513-9640-9AA43F778E2C}"/>
              </a:ext>
            </a:extLst>
          </p:cNvPr>
          <p:cNvSpPr txBox="1">
            <a:spLocks/>
          </p:cNvSpPr>
          <p:nvPr/>
        </p:nvSpPr>
        <p:spPr>
          <a:xfrm>
            <a:off x="824203" y="2702584"/>
            <a:ext cx="10596465" cy="2010930"/>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endParaRPr lang="pt-BR" sz="4800" dirty="0">
              <a:solidFill>
                <a:schemeClr val="bg1"/>
              </a:solidFill>
              <a:latin typeface="+mn-lt"/>
            </a:endParaRPr>
          </a:p>
          <a:p>
            <a:r>
              <a:rPr lang="pt-BR" sz="4000" b="1" dirty="0">
                <a:solidFill>
                  <a:schemeClr val="bg1"/>
                </a:solidFill>
                <a:latin typeface="+mn-lt"/>
              </a:rPr>
              <a:t>Diretoria Nacional/2020</a:t>
            </a:r>
          </a:p>
        </p:txBody>
      </p:sp>
    </p:spTree>
    <p:extLst>
      <p:ext uri="{BB962C8B-B14F-4D97-AF65-F5344CB8AC3E}">
        <p14:creationId xmlns:p14="http://schemas.microsoft.com/office/powerpoint/2010/main" val="273837361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ítulo 1">
            <a:extLst>
              <a:ext uri="{FF2B5EF4-FFF2-40B4-BE49-F238E27FC236}">
                <a16:creationId xmlns:a16="http://schemas.microsoft.com/office/drawing/2014/main" id="{2BEC7A73-6D6C-4B93-8EF2-762477077105}"/>
              </a:ext>
            </a:extLst>
          </p:cNvPr>
          <p:cNvSpPr txBox="1">
            <a:spLocks/>
          </p:cNvSpPr>
          <p:nvPr/>
        </p:nvSpPr>
        <p:spPr>
          <a:xfrm>
            <a:off x="174813" y="1705980"/>
            <a:ext cx="11779622" cy="4546902"/>
          </a:xfrm>
          <a:prstGeom prst="rect">
            <a:avLst/>
          </a:prstGeom>
        </p:spPr>
        <p:txBody>
          <a:bodyPr vert="horz" lIns="91440" tIns="45720" rIns="91440" bIns="45720" rtlCol="0" anchor="t"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just">
              <a:lnSpc>
                <a:spcPct val="100000"/>
              </a:lnSpc>
            </a:pPr>
            <a:r>
              <a:rPr lang="pt-BR" b="1" dirty="0">
                <a:solidFill>
                  <a:srgbClr val="002060"/>
                </a:solidFill>
              </a:rPr>
              <a:t>Fique ligado em nossas transmissões on-line, </a:t>
            </a:r>
            <a:r>
              <a:rPr lang="pt-BR" b="1" dirty="0">
                <a:solidFill>
                  <a:srgbClr val="FF0000"/>
                </a:solidFill>
              </a:rPr>
              <a:t>se inscreva </a:t>
            </a:r>
            <a:r>
              <a:rPr lang="pt-BR" b="1" dirty="0">
                <a:solidFill>
                  <a:srgbClr val="002060"/>
                </a:solidFill>
              </a:rPr>
              <a:t>no </a:t>
            </a:r>
            <a:r>
              <a:rPr lang="pt-BR" b="1" dirty="0">
                <a:solidFill>
                  <a:srgbClr val="FF0000"/>
                </a:solidFill>
              </a:rPr>
              <a:t>Youtube</a:t>
            </a:r>
            <a:r>
              <a:rPr lang="pt-BR" b="1" dirty="0">
                <a:solidFill>
                  <a:srgbClr val="002060"/>
                </a:solidFill>
              </a:rPr>
              <a:t>.</a:t>
            </a:r>
          </a:p>
          <a:p>
            <a:pPr algn="just">
              <a:lnSpc>
                <a:spcPct val="100000"/>
              </a:lnSpc>
            </a:pPr>
            <a:endParaRPr lang="pt-BR" b="1" dirty="0">
              <a:solidFill>
                <a:srgbClr val="002060"/>
              </a:solidFill>
            </a:endParaRPr>
          </a:p>
          <a:p>
            <a:pPr algn="just">
              <a:lnSpc>
                <a:spcPct val="100000"/>
              </a:lnSpc>
            </a:pPr>
            <a:r>
              <a:rPr lang="pt-BR" b="1" dirty="0">
                <a:solidFill>
                  <a:srgbClr val="FF0000"/>
                </a:solidFill>
                <a:latin typeface="Calibri" panose="020F0502020204030204" pitchFamily="34" charset="0"/>
                <a:cs typeface="Calibri" panose="020F0502020204030204" pitchFamily="34" charset="0"/>
              </a:rPr>
              <a:t>Pentecostal da Bíblia Oficial</a:t>
            </a:r>
          </a:p>
        </p:txBody>
      </p:sp>
    </p:spTree>
    <p:extLst>
      <p:ext uri="{BB962C8B-B14F-4D97-AF65-F5344CB8AC3E}">
        <p14:creationId xmlns:p14="http://schemas.microsoft.com/office/powerpoint/2010/main" val="5947511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A18BC59-935B-4DE1-A247-DD6BDC935EB9}"/>
              </a:ext>
            </a:extLst>
          </p:cNvPr>
          <p:cNvSpPr>
            <a:spLocks noGrp="1"/>
          </p:cNvSpPr>
          <p:nvPr>
            <p:ph type="ctrTitle"/>
          </p:nvPr>
        </p:nvSpPr>
        <p:spPr>
          <a:xfrm>
            <a:off x="1108649" y="1915701"/>
            <a:ext cx="10027572" cy="921627"/>
          </a:xfrm>
        </p:spPr>
        <p:txBody>
          <a:bodyPr anchor="ctr" anchorCtr="0">
            <a:noAutofit/>
          </a:bodyPr>
          <a:lstStyle/>
          <a:p>
            <a:r>
              <a:rPr lang="pt-BR" b="1" dirty="0">
                <a:solidFill>
                  <a:srgbClr val="FFC000"/>
                </a:solidFill>
                <a:latin typeface="Calibri" panose="020F0502020204030204" pitchFamily="34" charset="0"/>
                <a:cs typeface="Calibri" panose="020F0502020204030204" pitchFamily="34" charset="0"/>
              </a:rPr>
              <a:t>Pastoreio Nacional - 64</a:t>
            </a:r>
          </a:p>
        </p:txBody>
      </p:sp>
      <p:sp>
        <p:nvSpPr>
          <p:cNvPr id="4" name="Título 1">
            <a:extLst>
              <a:ext uri="{FF2B5EF4-FFF2-40B4-BE49-F238E27FC236}">
                <a16:creationId xmlns:a16="http://schemas.microsoft.com/office/drawing/2014/main" id="{2BEC7A73-6D6C-4B93-8EF2-762477077105}"/>
              </a:ext>
            </a:extLst>
          </p:cNvPr>
          <p:cNvSpPr txBox="1">
            <a:spLocks/>
          </p:cNvSpPr>
          <p:nvPr/>
        </p:nvSpPr>
        <p:spPr>
          <a:xfrm>
            <a:off x="824203" y="2702584"/>
            <a:ext cx="10596465" cy="2010930"/>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endParaRPr lang="pt-BR" sz="4800" dirty="0">
              <a:solidFill>
                <a:schemeClr val="bg1"/>
              </a:solidFill>
              <a:latin typeface="+mn-lt"/>
            </a:endParaRPr>
          </a:p>
          <a:p>
            <a:r>
              <a:rPr lang="pt-BR" sz="4000" b="1" dirty="0">
                <a:solidFill>
                  <a:schemeClr val="bg1"/>
                </a:solidFill>
                <a:latin typeface="+mn-lt"/>
              </a:rPr>
              <a:t>Sejam todos bem vindos!</a:t>
            </a:r>
          </a:p>
        </p:txBody>
      </p:sp>
    </p:spTree>
    <p:extLst>
      <p:ext uri="{BB962C8B-B14F-4D97-AF65-F5344CB8AC3E}">
        <p14:creationId xmlns:p14="http://schemas.microsoft.com/office/powerpoint/2010/main" val="10522728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ítulo 1">
            <a:extLst>
              <a:ext uri="{FF2B5EF4-FFF2-40B4-BE49-F238E27FC236}">
                <a16:creationId xmlns:a16="http://schemas.microsoft.com/office/drawing/2014/main" id="{2BEC7A73-6D6C-4B93-8EF2-762477077105}"/>
              </a:ext>
            </a:extLst>
          </p:cNvPr>
          <p:cNvSpPr txBox="1">
            <a:spLocks/>
          </p:cNvSpPr>
          <p:nvPr/>
        </p:nvSpPr>
        <p:spPr>
          <a:xfrm>
            <a:off x="824203" y="1962595"/>
            <a:ext cx="10596465" cy="4158762"/>
          </a:xfrm>
          <a:prstGeom prst="rect">
            <a:avLst/>
          </a:prstGeom>
        </p:spPr>
        <p:txBody>
          <a:bodyPr vert="horz" lIns="91440" tIns="45720" rIns="91440" bIns="45720" rtlCol="0" anchor="t"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just">
              <a:lnSpc>
                <a:spcPct val="150000"/>
              </a:lnSpc>
            </a:pPr>
            <a:r>
              <a:rPr lang="pt-BR" sz="3000" dirty="0">
                <a:solidFill>
                  <a:schemeClr val="tx1">
                    <a:lumMod val="85000"/>
                    <a:lumOff val="15000"/>
                  </a:schemeClr>
                </a:solidFill>
                <a:latin typeface="+mn-lt"/>
              </a:rPr>
              <a:t>“Se não conseguirmos caminhar juntos, cooperando na mesma denominação, como conseguiremos cooperar com o reino de Deus?”</a:t>
            </a:r>
          </a:p>
          <a:p>
            <a:pPr algn="r">
              <a:lnSpc>
                <a:spcPct val="150000"/>
              </a:lnSpc>
            </a:pPr>
            <a:endParaRPr lang="pt-BR" sz="2400" dirty="0">
              <a:solidFill>
                <a:schemeClr val="tx1">
                  <a:lumMod val="85000"/>
                  <a:lumOff val="15000"/>
                </a:schemeClr>
              </a:solidFill>
              <a:latin typeface="+mn-lt"/>
            </a:endParaRPr>
          </a:p>
          <a:p>
            <a:pPr algn="r">
              <a:lnSpc>
                <a:spcPct val="150000"/>
              </a:lnSpc>
            </a:pPr>
            <a:endParaRPr lang="pt-BR" sz="2400" dirty="0">
              <a:solidFill>
                <a:schemeClr val="tx1">
                  <a:lumMod val="85000"/>
                  <a:lumOff val="15000"/>
                </a:schemeClr>
              </a:solidFill>
              <a:latin typeface="+mn-lt"/>
            </a:endParaRPr>
          </a:p>
          <a:p>
            <a:pPr algn="r">
              <a:lnSpc>
                <a:spcPct val="150000"/>
              </a:lnSpc>
            </a:pPr>
            <a:r>
              <a:rPr lang="pt-BR" sz="2400" dirty="0">
                <a:solidFill>
                  <a:schemeClr val="tx1">
                    <a:lumMod val="85000"/>
                    <a:lumOff val="15000"/>
                  </a:schemeClr>
                </a:solidFill>
                <a:latin typeface="+mn-lt"/>
              </a:rPr>
              <a:t>Ronildo Queiroz </a:t>
            </a:r>
          </a:p>
        </p:txBody>
      </p:sp>
    </p:spTree>
    <p:extLst>
      <p:ext uri="{BB962C8B-B14F-4D97-AF65-F5344CB8AC3E}">
        <p14:creationId xmlns:p14="http://schemas.microsoft.com/office/powerpoint/2010/main" val="41062572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ítulo 1">
            <a:extLst>
              <a:ext uri="{FF2B5EF4-FFF2-40B4-BE49-F238E27FC236}">
                <a16:creationId xmlns:a16="http://schemas.microsoft.com/office/drawing/2014/main" id="{2BEC7A73-6D6C-4B93-8EF2-762477077105}"/>
              </a:ext>
            </a:extLst>
          </p:cNvPr>
          <p:cNvSpPr txBox="1">
            <a:spLocks/>
          </p:cNvSpPr>
          <p:nvPr/>
        </p:nvSpPr>
        <p:spPr>
          <a:xfrm>
            <a:off x="824203" y="1962595"/>
            <a:ext cx="10596465" cy="4158762"/>
          </a:xfrm>
          <a:prstGeom prst="rect">
            <a:avLst/>
          </a:prstGeom>
        </p:spPr>
        <p:txBody>
          <a:bodyPr vert="horz" lIns="91440" tIns="45720" rIns="91440" bIns="45720" rtlCol="0" anchor="t"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endParaRPr lang="pt-BR" sz="3200" b="1" i="1" dirty="0"/>
          </a:p>
          <a:p>
            <a:pPr algn="l"/>
            <a:r>
              <a:rPr lang="pt-BR" sz="3200" b="1" dirty="0">
                <a:solidFill>
                  <a:srgbClr val="FF0000"/>
                </a:solidFill>
              </a:rPr>
              <a:t>Pastoreio 64</a:t>
            </a:r>
          </a:p>
          <a:p>
            <a:endParaRPr lang="pt-BR" b="1" i="1" dirty="0"/>
          </a:p>
          <a:p>
            <a:r>
              <a:rPr lang="pt-BR" b="1" i="1" dirty="0"/>
              <a:t>Pentecostes e a Missão</a:t>
            </a:r>
            <a:endParaRPr lang="pt-BR" sz="4000" b="1" dirty="0"/>
          </a:p>
          <a:p>
            <a:pPr algn="l">
              <a:lnSpc>
                <a:spcPct val="150000"/>
              </a:lnSpc>
            </a:pPr>
            <a:endParaRPr lang="pt-BR" sz="3000" b="1" dirty="0">
              <a:solidFill>
                <a:schemeClr val="tx1">
                  <a:lumMod val="85000"/>
                  <a:lumOff val="15000"/>
                </a:schemeClr>
              </a:solidFill>
              <a:latin typeface="+mn-lt"/>
            </a:endParaRPr>
          </a:p>
          <a:p>
            <a:pPr algn="r">
              <a:lnSpc>
                <a:spcPct val="150000"/>
              </a:lnSpc>
            </a:pPr>
            <a:endParaRPr lang="pt-BR" sz="2400" dirty="0">
              <a:solidFill>
                <a:schemeClr val="tx1">
                  <a:lumMod val="85000"/>
                  <a:lumOff val="15000"/>
                </a:schemeClr>
              </a:solidFill>
              <a:latin typeface="+mn-lt"/>
            </a:endParaRPr>
          </a:p>
        </p:txBody>
      </p:sp>
    </p:spTree>
    <p:extLst>
      <p:ext uri="{BB962C8B-B14F-4D97-AF65-F5344CB8AC3E}">
        <p14:creationId xmlns:p14="http://schemas.microsoft.com/office/powerpoint/2010/main" val="7945967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ítulo 1">
            <a:extLst>
              <a:ext uri="{FF2B5EF4-FFF2-40B4-BE49-F238E27FC236}">
                <a16:creationId xmlns:a16="http://schemas.microsoft.com/office/drawing/2014/main" id="{2BEC7A73-6D6C-4B93-8EF2-762477077105}"/>
              </a:ext>
            </a:extLst>
          </p:cNvPr>
          <p:cNvSpPr txBox="1">
            <a:spLocks/>
          </p:cNvSpPr>
          <p:nvPr/>
        </p:nvSpPr>
        <p:spPr>
          <a:xfrm>
            <a:off x="524435" y="1600200"/>
            <a:ext cx="11335871" cy="5105400"/>
          </a:xfrm>
          <a:prstGeom prst="rect">
            <a:avLst/>
          </a:prstGeom>
        </p:spPr>
        <p:txBody>
          <a:bodyPr vert="horz" lIns="91440" tIns="45720" rIns="91440" bIns="45720" rtlCol="0" anchor="t"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just"/>
            <a:r>
              <a:rPr lang="pt-BR" sz="4000" b="1" dirty="0"/>
              <a:t>	</a:t>
            </a:r>
          </a:p>
          <a:p>
            <a:pPr algn="just"/>
            <a:r>
              <a:rPr lang="pt-BR" sz="4000" b="1" dirty="0"/>
              <a:t>	</a:t>
            </a:r>
            <a:r>
              <a:rPr lang="pt-BR" sz="4000" dirty="0"/>
              <a:t>Os discípulos receberam de Jesus todo o suporte que precisavam, mas ainda precisariam, após a ida de Jesus para o Pai, da presença Divina e das capacitações sobrenaturais, </a:t>
            </a:r>
            <a:r>
              <a:rPr lang="pt-BR" sz="1200" dirty="0"/>
              <a:t>(1) </a:t>
            </a:r>
            <a:r>
              <a:rPr lang="pt-BR" sz="4000" dirty="0"/>
              <a:t>João 14.16 “E eu orarei ao Pai, e Ele vos dará outro Consolador, para que Ele possa habitar convosco para sempre.”  </a:t>
            </a:r>
          </a:p>
        </p:txBody>
      </p:sp>
    </p:spTree>
    <p:extLst>
      <p:ext uri="{BB962C8B-B14F-4D97-AF65-F5344CB8AC3E}">
        <p14:creationId xmlns:p14="http://schemas.microsoft.com/office/powerpoint/2010/main" val="36446667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ítulo 1">
            <a:extLst>
              <a:ext uri="{FF2B5EF4-FFF2-40B4-BE49-F238E27FC236}">
                <a16:creationId xmlns:a16="http://schemas.microsoft.com/office/drawing/2014/main" id="{2BEC7A73-6D6C-4B93-8EF2-762477077105}"/>
              </a:ext>
            </a:extLst>
          </p:cNvPr>
          <p:cNvSpPr txBox="1">
            <a:spLocks/>
          </p:cNvSpPr>
          <p:nvPr/>
        </p:nvSpPr>
        <p:spPr>
          <a:xfrm>
            <a:off x="524435" y="1600200"/>
            <a:ext cx="11335871" cy="5105400"/>
          </a:xfrm>
          <a:prstGeom prst="rect">
            <a:avLst/>
          </a:prstGeom>
        </p:spPr>
        <p:txBody>
          <a:bodyPr vert="horz" lIns="91440" tIns="45720" rIns="91440" bIns="45720" rtlCol="0" anchor="t"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just"/>
            <a:r>
              <a:rPr lang="pt-BR" sz="4000" b="1" dirty="0"/>
              <a:t>	</a:t>
            </a:r>
          </a:p>
          <a:p>
            <a:pPr algn="just"/>
            <a:r>
              <a:rPr lang="pt-BR" sz="4000" b="1" dirty="0"/>
              <a:t>	</a:t>
            </a:r>
            <a:r>
              <a:rPr lang="pt-BR" sz="4000" dirty="0"/>
              <a:t>A ajuda do Espírito Santo é extremamente importante na vida do crente para a realização da missão de Deus, isso também inclui mudança de mente, nova vida em Jesus, Barrientos </a:t>
            </a:r>
            <a:r>
              <a:rPr lang="pt-BR" sz="1200" dirty="0"/>
              <a:t>(6, p.53) </a:t>
            </a:r>
            <a:r>
              <a:rPr lang="pt-BR" sz="4000" dirty="0"/>
              <a:t>escreve que, “</a:t>
            </a:r>
            <a:r>
              <a:rPr lang="pt-BR" sz="4000" u="sng" dirty="0"/>
              <a:t>a primeira tarefa do pastor é viver Jesus na presença de seus irmãos</a:t>
            </a:r>
            <a:r>
              <a:rPr lang="pt-BR" sz="4000" dirty="0"/>
              <a:t>. </a:t>
            </a:r>
          </a:p>
        </p:txBody>
      </p:sp>
    </p:spTree>
    <p:extLst>
      <p:ext uri="{BB962C8B-B14F-4D97-AF65-F5344CB8AC3E}">
        <p14:creationId xmlns:p14="http://schemas.microsoft.com/office/powerpoint/2010/main" val="17709979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ítulo 1">
            <a:extLst>
              <a:ext uri="{FF2B5EF4-FFF2-40B4-BE49-F238E27FC236}">
                <a16:creationId xmlns:a16="http://schemas.microsoft.com/office/drawing/2014/main" id="{2BEC7A73-6D6C-4B93-8EF2-762477077105}"/>
              </a:ext>
            </a:extLst>
          </p:cNvPr>
          <p:cNvSpPr txBox="1">
            <a:spLocks/>
          </p:cNvSpPr>
          <p:nvPr/>
        </p:nvSpPr>
        <p:spPr>
          <a:xfrm>
            <a:off x="430307" y="1546412"/>
            <a:ext cx="11322422" cy="4657495"/>
          </a:xfrm>
          <a:prstGeom prst="rect">
            <a:avLst/>
          </a:prstGeom>
        </p:spPr>
        <p:txBody>
          <a:bodyPr vert="horz" lIns="91440" tIns="45720" rIns="91440" bIns="45720" rtlCol="0" anchor="t"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pt-BR" b="1" dirty="0"/>
              <a:t>Recorte</a:t>
            </a:r>
          </a:p>
          <a:p>
            <a:endParaRPr lang="pt-BR" b="1" dirty="0"/>
          </a:p>
          <a:p>
            <a:r>
              <a:rPr lang="pt-BR" sz="4000" dirty="0"/>
              <a:t>Cheios do Espírito Santo para realizar a missão.</a:t>
            </a:r>
          </a:p>
          <a:p>
            <a:endParaRPr lang="pt-BR" b="1" dirty="0"/>
          </a:p>
          <a:p>
            <a:pPr algn="l"/>
            <a:endParaRPr lang="pt-BR" sz="3600" b="1" dirty="0"/>
          </a:p>
        </p:txBody>
      </p:sp>
    </p:spTree>
    <p:extLst>
      <p:ext uri="{BB962C8B-B14F-4D97-AF65-F5344CB8AC3E}">
        <p14:creationId xmlns:p14="http://schemas.microsoft.com/office/powerpoint/2010/main" val="19187260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ítulo 1">
            <a:extLst>
              <a:ext uri="{FF2B5EF4-FFF2-40B4-BE49-F238E27FC236}">
                <a16:creationId xmlns:a16="http://schemas.microsoft.com/office/drawing/2014/main" id="{2BEC7A73-6D6C-4B93-8EF2-762477077105}"/>
              </a:ext>
            </a:extLst>
          </p:cNvPr>
          <p:cNvSpPr txBox="1">
            <a:spLocks/>
          </p:cNvSpPr>
          <p:nvPr/>
        </p:nvSpPr>
        <p:spPr>
          <a:xfrm>
            <a:off x="797767" y="1759769"/>
            <a:ext cx="10596465" cy="4158762"/>
          </a:xfrm>
          <a:prstGeom prst="rect">
            <a:avLst/>
          </a:prstGeom>
        </p:spPr>
        <p:txBody>
          <a:bodyPr vert="horz" lIns="91440" tIns="45720" rIns="91440" bIns="45720" rtlCol="0" anchor="t"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endParaRPr lang="pt-BR" sz="8000" b="1" dirty="0"/>
          </a:p>
        </p:txBody>
      </p:sp>
      <p:sp>
        <p:nvSpPr>
          <p:cNvPr id="5" name="Retângulo 4">
            <a:extLst>
              <a:ext uri="{FF2B5EF4-FFF2-40B4-BE49-F238E27FC236}">
                <a16:creationId xmlns:a16="http://schemas.microsoft.com/office/drawing/2014/main" id="{F6AFDFDA-6E88-6947-BD44-C3D6D53A6E17}"/>
              </a:ext>
            </a:extLst>
          </p:cNvPr>
          <p:cNvSpPr/>
          <p:nvPr/>
        </p:nvSpPr>
        <p:spPr>
          <a:xfrm>
            <a:off x="282387" y="1538130"/>
            <a:ext cx="11645153" cy="4401205"/>
          </a:xfrm>
          <a:prstGeom prst="rect">
            <a:avLst/>
          </a:prstGeom>
        </p:spPr>
        <p:txBody>
          <a:bodyPr wrap="square">
            <a:spAutoFit/>
          </a:bodyPr>
          <a:lstStyle/>
          <a:p>
            <a:pPr algn="just"/>
            <a:r>
              <a:rPr lang="pt-BR" sz="4000" b="1" dirty="0"/>
              <a:t>	</a:t>
            </a:r>
            <a:r>
              <a:rPr lang="pt-BR" sz="4000" dirty="0"/>
              <a:t>Penso que como Igreja precisamos nos perguntar por que Deus nos deu dons, ministérios, nos abriu portas em muitos lugares, seja com um menor ou maior número de pessoas. Compreendo que a nossa vida cristã, nossa formação acadêmica e profissional não são por acaso, o Senhor tem propósitos conosco no cumprimento da missão. </a:t>
            </a:r>
          </a:p>
        </p:txBody>
      </p:sp>
    </p:spTree>
    <p:extLst>
      <p:ext uri="{BB962C8B-B14F-4D97-AF65-F5344CB8AC3E}">
        <p14:creationId xmlns:p14="http://schemas.microsoft.com/office/powerpoint/2010/main" val="40342662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nodePh="1">
                                  <p:stCondLst>
                                    <p:cond delay="0"/>
                                  </p:stCondLst>
                                  <p:endCondLst>
                                    <p:cond evt="begin" delay="0">
                                      <p:tn val="5"/>
                                    </p:cond>
                                  </p:end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ítulo 1">
            <a:extLst>
              <a:ext uri="{FF2B5EF4-FFF2-40B4-BE49-F238E27FC236}">
                <a16:creationId xmlns:a16="http://schemas.microsoft.com/office/drawing/2014/main" id="{2BEC7A73-6D6C-4B93-8EF2-762477077105}"/>
              </a:ext>
            </a:extLst>
          </p:cNvPr>
          <p:cNvSpPr txBox="1">
            <a:spLocks/>
          </p:cNvSpPr>
          <p:nvPr/>
        </p:nvSpPr>
        <p:spPr>
          <a:xfrm>
            <a:off x="797767" y="1759769"/>
            <a:ext cx="10596465" cy="4158762"/>
          </a:xfrm>
          <a:prstGeom prst="rect">
            <a:avLst/>
          </a:prstGeom>
        </p:spPr>
        <p:txBody>
          <a:bodyPr vert="horz" lIns="91440" tIns="45720" rIns="91440" bIns="45720" rtlCol="0" anchor="t"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endParaRPr lang="pt-BR" sz="8000" b="1" dirty="0"/>
          </a:p>
        </p:txBody>
      </p:sp>
      <p:sp>
        <p:nvSpPr>
          <p:cNvPr id="5" name="Retângulo 4">
            <a:extLst>
              <a:ext uri="{FF2B5EF4-FFF2-40B4-BE49-F238E27FC236}">
                <a16:creationId xmlns:a16="http://schemas.microsoft.com/office/drawing/2014/main" id="{F6AFDFDA-6E88-6947-BD44-C3D6D53A6E17}"/>
              </a:ext>
            </a:extLst>
          </p:cNvPr>
          <p:cNvSpPr/>
          <p:nvPr/>
        </p:nvSpPr>
        <p:spPr>
          <a:xfrm>
            <a:off x="273423" y="1201954"/>
            <a:ext cx="11645153" cy="5139869"/>
          </a:xfrm>
          <a:prstGeom prst="rect">
            <a:avLst/>
          </a:prstGeom>
        </p:spPr>
        <p:txBody>
          <a:bodyPr wrap="square">
            <a:spAutoFit/>
          </a:bodyPr>
          <a:lstStyle/>
          <a:p>
            <a:pPr algn="just"/>
            <a:r>
              <a:rPr lang="pt-BR" sz="4000" b="1" dirty="0"/>
              <a:t>	</a:t>
            </a:r>
            <a:r>
              <a:rPr lang="pt-BR" sz="3600" dirty="0"/>
              <a:t>O escritor Marcelo Magalhães </a:t>
            </a:r>
            <a:r>
              <a:rPr lang="pt-BR" sz="1200" dirty="0"/>
              <a:t>(9,p.31) </a:t>
            </a:r>
            <a:r>
              <a:rPr lang="pt-BR" sz="3600" dirty="0"/>
              <a:t>, escreve que “um dos simbolismos mais impressionantes acerca do Pentecoste é a quebra de barreiras territoriais, de raças, preconceitos e discriminação enfocando a união de diferentes pessoas de diferentes nacionalidades, línguas, usos e costumes, é a unidade na universalidade, a total união num só corpo “o de Cristo”. A Igreja, portanto, é a verdadeira comunidade espiritual.”</a:t>
            </a:r>
          </a:p>
          <a:p>
            <a:pPr algn="just"/>
            <a:endParaRPr lang="pt-BR" sz="3600" dirty="0"/>
          </a:p>
        </p:txBody>
      </p:sp>
    </p:spTree>
    <p:extLst>
      <p:ext uri="{BB962C8B-B14F-4D97-AF65-F5344CB8AC3E}">
        <p14:creationId xmlns:p14="http://schemas.microsoft.com/office/powerpoint/2010/main" val="1016267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nodePh="1">
                                  <p:stCondLst>
                                    <p:cond delay="0"/>
                                  </p:stCondLst>
                                  <p:endCondLst>
                                    <p:cond evt="begin" delay="0">
                                      <p:tn val="5"/>
                                    </p:cond>
                                  </p:end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Tema do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356</TotalTime>
  <Words>553</Words>
  <Application>Microsoft Macintosh PowerPoint</Application>
  <PresentationFormat>Widescreen</PresentationFormat>
  <Paragraphs>38</Paragraphs>
  <Slides>16</Slides>
  <Notes>0</Notes>
  <HiddenSlides>0</HiddenSlides>
  <MMClips>0</MMClips>
  <ScaleCrop>false</ScaleCrop>
  <HeadingPairs>
    <vt:vector size="6" baseType="variant">
      <vt:variant>
        <vt:lpstr>Fontes usadas</vt:lpstr>
      </vt:variant>
      <vt:variant>
        <vt:i4>3</vt:i4>
      </vt:variant>
      <vt:variant>
        <vt:lpstr>Tema</vt:lpstr>
      </vt:variant>
      <vt:variant>
        <vt:i4>1</vt:i4>
      </vt:variant>
      <vt:variant>
        <vt:lpstr>Títulos de slides</vt:lpstr>
      </vt:variant>
      <vt:variant>
        <vt:i4>16</vt:i4>
      </vt:variant>
    </vt:vector>
  </HeadingPairs>
  <TitlesOfParts>
    <vt:vector size="20" baseType="lpstr">
      <vt:lpstr>Arial</vt:lpstr>
      <vt:lpstr>Calibri</vt:lpstr>
      <vt:lpstr>Calibri Light</vt:lpstr>
      <vt:lpstr>Tema do Office</vt:lpstr>
      <vt:lpstr>Apresentação do PowerPoint</vt:lpstr>
      <vt:lpstr>Pastoreio Nacional - 64</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Avisos importantes</vt:lpstr>
      <vt:lpstr>Apresentação do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Apresentação do PowerPoint</dc:title>
  <dc:creator>FRANCISCO BATISTA NETO</dc:creator>
  <cp:lastModifiedBy>Jose Ronildo Queiroz</cp:lastModifiedBy>
  <cp:revision>11</cp:revision>
  <dcterms:created xsi:type="dcterms:W3CDTF">2019-11-23T21:37:43Z</dcterms:created>
  <dcterms:modified xsi:type="dcterms:W3CDTF">2020-04-15T18:23:22Z</dcterms:modified>
</cp:coreProperties>
</file>